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9"/>
  </p:normalViewPr>
  <p:slideViewPr>
    <p:cSldViewPr snapToGrid="0">
      <p:cViewPr varScale="1">
        <p:scale>
          <a:sx n="108" d="100"/>
          <a:sy n="108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1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22538-8A89-E288-CAC0-979ECFFC4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070" y="967409"/>
            <a:ext cx="7885043" cy="723279"/>
          </a:xfrm>
        </p:spPr>
        <p:txBody>
          <a:bodyPr/>
          <a:lstStyle/>
          <a:p>
            <a:r>
              <a:rPr lang="es-MX" dirty="0"/>
              <a:t>TÍTULO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458C8-83DB-A311-ACEC-6BD7F964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2766529"/>
            <a:ext cx="10850217" cy="3448741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35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1F4A0-43DA-BECF-7FC4-1D641207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70" y="715618"/>
            <a:ext cx="8401878" cy="51285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19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9D9FE-77FB-E8AE-DB60-4048E3F6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1951727"/>
            <a:ext cx="10611677" cy="1325563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178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7FCF9-D8E0-4963-B075-808F6324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8078925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43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D88D9-DEFB-BF24-B8BC-31E7D117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6" y="1756603"/>
            <a:ext cx="10916479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6A4019-8DC1-427D-EBFF-7CCFCFFC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31B7-0741-6D4E-8C96-3E5883B9E41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059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0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8EA9AE-5D9D-78EA-72CB-F77FFC82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801181-8BAC-F5E0-CFB6-30FDC9B3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30F3D-299D-E1A2-4A92-9DC4E06BB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56FD-F6F0-3A43-B731-64A458933CB2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A5C16-BB76-4ABF-4A60-02A6D003C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EE1CF-EB67-6DA0-F53B-3573C733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131B7-0741-6D4E-8C96-3E5883B9E4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0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as.usta.edu.co:8080/sgacampus/services/cursos/hom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5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F3005C8-CCD4-40C9-BD69-92957AF8458A}"/>
              </a:ext>
            </a:extLst>
          </p:cNvPr>
          <p:cNvSpPr txBox="1"/>
          <p:nvPr/>
        </p:nvSpPr>
        <p:spPr>
          <a:xfrm>
            <a:off x="-159058" y="478216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8D78D1-D409-46C1-B936-640EA0499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83" y="4469665"/>
            <a:ext cx="2466975" cy="207954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F97BAFF-5F63-425E-AADD-B5BB284F0F16}"/>
              </a:ext>
            </a:extLst>
          </p:cNvPr>
          <p:cNvSpPr/>
          <p:nvPr/>
        </p:nvSpPr>
        <p:spPr>
          <a:xfrm>
            <a:off x="5238603" y="5032385"/>
            <a:ext cx="1943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Dar clic en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CURSOS INSCRITOS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2EE621-ADC7-4F1F-89FB-7E2FC045D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06"/>
          <a:stretch/>
        </p:blipFill>
        <p:spPr>
          <a:xfrm>
            <a:off x="1223395" y="1429662"/>
            <a:ext cx="7770461" cy="2690039"/>
          </a:xfrm>
          <a:prstGeom prst="rect">
            <a:avLst/>
          </a:prstGeom>
        </p:spPr>
      </p:pic>
      <p:sp>
        <p:nvSpPr>
          <p:cNvPr id="14" name="10 Rectángulo">
            <a:extLst>
              <a:ext uri="{FF2B5EF4-FFF2-40B4-BE49-F238E27FC236}">
                <a16:creationId xmlns:a16="http://schemas.microsoft.com/office/drawing/2014/main" id="{E2A33070-7B2C-47D1-AE35-B4C7B8AC1276}"/>
              </a:ext>
            </a:extLst>
          </p:cNvPr>
          <p:cNvSpPr/>
          <p:nvPr/>
        </p:nvSpPr>
        <p:spPr>
          <a:xfrm>
            <a:off x="7396825" y="3582964"/>
            <a:ext cx="1237461" cy="25534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1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D021681-425C-414B-846F-9FC2F0F37D89}"/>
              </a:ext>
            </a:extLst>
          </p:cNvPr>
          <p:cNvSpPr txBox="1"/>
          <p:nvPr/>
        </p:nvSpPr>
        <p:spPr>
          <a:xfrm>
            <a:off x="865681" y="244440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CF31010-A9E9-4E23-B574-67D87160E222}"/>
              </a:ext>
            </a:extLst>
          </p:cNvPr>
          <p:cNvSpPr/>
          <p:nvPr/>
        </p:nvSpPr>
        <p:spPr>
          <a:xfrm>
            <a:off x="2793140" y="4748081"/>
            <a:ext cx="6413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Dar clic en el enlace y realizar el </a:t>
            </a: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pago en línea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6C43A1-5F25-47D7-91A6-08C72D38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82" y="1079658"/>
            <a:ext cx="7775636" cy="3470539"/>
          </a:xfrm>
          <a:prstGeom prst="rect">
            <a:avLst/>
          </a:prstGeom>
        </p:spPr>
      </p:pic>
      <p:sp>
        <p:nvSpPr>
          <p:cNvPr id="10" name="10 Rectángulo">
            <a:extLst>
              <a:ext uri="{FF2B5EF4-FFF2-40B4-BE49-F238E27FC236}">
                <a16:creationId xmlns:a16="http://schemas.microsoft.com/office/drawing/2014/main" id="{A214FA95-7FF6-4450-907B-41CBD941FB04}"/>
              </a:ext>
            </a:extLst>
          </p:cNvPr>
          <p:cNvSpPr/>
          <p:nvPr/>
        </p:nvSpPr>
        <p:spPr>
          <a:xfrm>
            <a:off x="4544542" y="2705899"/>
            <a:ext cx="1744851" cy="22401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F7908B2-0D6E-41D2-8F8C-5507A7018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2" y="2929913"/>
            <a:ext cx="1966930" cy="19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A402DBD-DCAA-4C5B-A869-95243CE4B2CF}"/>
              </a:ext>
            </a:extLst>
          </p:cNvPr>
          <p:cNvSpPr txBox="1"/>
          <p:nvPr/>
        </p:nvSpPr>
        <p:spPr>
          <a:xfrm>
            <a:off x="619772" y="943865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87B526D-4E6F-4757-ACD0-03BE5ABB1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694" y="2015030"/>
            <a:ext cx="7825238" cy="376409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13E02A0-C6E7-4A74-8BA4-6C9C416A8406}"/>
              </a:ext>
            </a:extLst>
          </p:cNvPr>
          <p:cNvSpPr/>
          <p:nvPr/>
        </p:nvSpPr>
        <p:spPr>
          <a:xfrm>
            <a:off x="3877925" y="5987824"/>
            <a:ext cx="6130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Dar clic en el </a:t>
            </a: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botón redondo</a:t>
            </a:r>
          </a:p>
        </p:txBody>
      </p:sp>
      <p:sp>
        <p:nvSpPr>
          <p:cNvPr id="13" name="10 Rectángulo">
            <a:extLst>
              <a:ext uri="{FF2B5EF4-FFF2-40B4-BE49-F238E27FC236}">
                <a16:creationId xmlns:a16="http://schemas.microsoft.com/office/drawing/2014/main" id="{D7DF762A-AB9F-4875-AF0D-DA8D7EF28B8C}"/>
              </a:ext>
            </a:extLst>
          </p:cNvPr>
          <p:cNvSpPr/>
          <p:nvPr/>
        </p:nvSpPr>
        <p:spPr>
          <a:xfrm>
            <a:off x="9512662" y="4575679"/>
            <a:ext cx="489170" cy="28956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656EAAB-FDAB-4B77-8DDD-47DB647DF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" y="2789143"/>
            <a:ext cx="2299317" cy="22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0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AEA398E-B239-4A1D-B816-5B3C41C1077E}"/>
              </a:ext>
            </a:extLst>
          </p:cNvPr>
          <p:cNvSpPr txBox="1"/>
          <p:nvPr/>
        </p:nvSpPr>
        <p:spPr>
          <a:xfrm>
            <a:off x="2191120" y="792946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FA40D8-B5A9-418E-B7E4-BF0821877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312" y="1716276"/>
            <a:ext cx="6091746" cy="438421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6744E87-BC00-483B-8F57-DB515CF7E332}"/>
              </a:ext>
            </a:extLst>
          </p:cNvPr>
          <p:cNvSpPr/>
          <p:nvPr/>
        </p:nvSpPr>
        <p:spPr>
          <a:xfrm>
            <a:off x="9148594" y="1716276"/>
            <a:ext cx="24107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Dar clic en el </a:t>
            </a: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Descargar </a:t>
            </a:r>
            <a:r>
              <a:rPr lang="es-E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pdf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96386ED-B9CA-4E03-909B-BADDFFDFB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64" y="3778379"/>
            <a:ext cx="2239871" cy="22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6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1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9A13F51-C5AF-45C6-9C5C-4A0AA3AA0F36}"/>
              </a:ext>
            </a:extLst>
          </p:cNvPr>
          <p:cNvSpPr txBox="1"/>
          <p:nvPr/>
        </p:nvSpPr>
        <p:spPr>
          <a:xfrm>
            <a:off x="5401243" y="2156134"/>
            <a:ext cx="5007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Inscripciones a Diplomados Congresos y Seminarios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B12FDD-BBFE-4BAA-A36D-4F7BB5FB0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79" y="2907475"/>
            <a:ext cx="518095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0377965-10D9-4DDF-B081-7823C54664AF}"/>
              </a:ext>
            </a:extLst>
          </p:cNvPr>
          <p:cNvSpPr/>
          <p:nvPr/>
        </p:nvSpPr>
        <p:spPr>
          <a:xfrm>
            <a:off x="3468898" y="4097336"/>
            <a:ext cx="4192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Por favor Ingresar al siguiente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Link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523C89-154F-4A13-8507-CEBC361AA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50" y="3935296"/>
            <a:ext cx="1916366" cy="191636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DE04A5F-3F07-4BE6-8B3B-A3C38223565E}"/>
              </a:ext>
            </a:extLst>
          </p:cNvPr>
          <p:cNvSpPr/>
          <p:nvPr/>
        </p:nvSpPr>
        <p:spPr>
          <a:xfrm>
            <a:off x="2470326" y="1935041"/>
            <a:ext cx="10095470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5400" dirty="0">
                <a:ea typeface="+mn-lt"/>
                <a:cs typeface="+mn-lt"/>
                <a:hlinkClick r:id="rId3"/>
              </a:rPr>
              <a:t>http://oas.usta.edu.co:8080/sgacampus/services/cursos/home</a:t>
            </a:r>
            <a:r>
              <a:rPr lang="es-CO" sz="5400" dirty="0">
                <a:ea typeface="+mn-lt"/>
                <a:cs typeface="+mn-lt"/>
              </a:rPr>
              <a:t> </a:t>
            </a:r>
            <a:endParaRPr lang="es-ES" sz="5400" dirty="0">
              <a:ea typeface="+mn-lt"/>
              <a:cs typeface="+mn-lt"/>
            </a:endParaRP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EA398E-B239-4A1D-B816-5B3C41C1077E}"/>
              </a:ext>
            </a:extLst>
          </p:cNvPr>
          <p:cNvSpPr txBox="1"/>
          <p:nvPr/>
        </p:nvSpPr>
        <p:spPr>
          <a:xfrm>
            <a:off x="2191120" y="792946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57042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2B9AAC-35EB-4C75-9632-CD2B9EE90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2" y="3029556"/>
            <a:ext cx="3048000" cy="304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0FD6C8E-EB78-4E1C-9827-3E803EF7B88B}"/>
              </a:ext>
            </a:extLst>
          </p:cNvPr>
          <p:cNvSpPr txBox="1"/>
          <p:nvPr/>
        </p:nvSpPr>
        <p:spPr>
          <a:xfrm>
            <a:off x="690793" y="624270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257A1D-F4B1-4145-B784-46F88724FE6F}"/>
              </a:ext>
            </a:extLst>
          </p:cNvPr>
          <p:cNvSpPr/>
          <p:nvPr/>
        </p:nvSpPr>
        <p:spPr>
          <a:xfrm>
            <a:off x="1044152" y="1901345"/>
            <a:ext cx="3002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Nos re direcciona al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HOME DE EDUCACIÓN CONTINUA</a:t>
            </a:r>
          </a:p>
        </p:txBody>
      </p:sp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6150173-CBF4-4847-8CFE-869E5F7D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69" y="1547600"/>
            <a:ext cx="6484157" cy="36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3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8D4194E-1EE4-49F7-9192-46992C5B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63" y="1648893"/>
            <a:ext cx="7078338" cy="4039519"/>
          </a:xfrm>
          <a:prstGeom prst="rect">
            <a:avLst/>
          </a:prstGeom>
        </p:spPr>
      </p:pic>
      <p:sp>
        <p:nvSpPr>
          <p:cNvPr id="4" name="9 Rectángulo">
            <a:extLst>
              <a:ext uri="{FF2B5EF4-FFF2-40B4-BE49-F238E27FC236}">
                <a16:creationId xmlns:a16="http://schemas.microsoft.com/office/drawing/2014/main" id="{C43D2EDB-B555-4C94-B470-D14B28B88C1B}"/>
              </a:ext>
            </a:extLst>
          </p:cNvPr>
          <p:cNvSpPr/>
          <p:nvPr/>
        </p:nvSpPr>
        <p:spPr>
          <a:xfrm>
            <a:off x="7423301" y="2450136"/>
            <a:ext cx="2406788" cy="14157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/>
              </a:rPr>
              <a:t> </a:t>
            </a:r>
            <a:r>
              <a:rPr lang="es-ES" sz="1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/>
              </a:rPr>
              <a:t>Revisar bien que sea un curso de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Tunja </a:t>
            </a:r>
            <a:r>
              <a:rPr lang="es-ES" sz="1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/>
              </a:rPr>
              <a:t> </a:t>
            </a:r>
          </a:p>
          <a:p>
            <a:pPr algn="ctr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</a:rPr>
              <a:t>Según el tipo </a:t>
            </a:r>
            <a:r>
              <a:rPr lang="es-ES" sz="1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/>
              </a:rPr>
              <a:t>de inscripción dar clic en  </a:t>
            </a:r>
            <a:r>
              <a:rPr lang="es-E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Inscribete</a:t>
            </a:r>
            <a:endParaRPr lang="es-ES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/>
            </a:endParaRPr>
          </a:p>
        </p:txBody>
      </p:sp>
      <p:sp>
        <p:nvSpPr>
          <p:cNvPr id="5" name="10 Rectángulo">
            <a:extLst>
              <a:ext uri="{FF2B5EF4-FFF2-40B4-BE49-F238E27FC236}">
                <a16:creationId xmlns:a16="http://schemas.microsoft.com/office/drawing/2014/main" id="{03A082FF-C839-4CC0-9D86-3F9D9C308F4F}"/>
              </a:ext>
            </a:extLst>
          </p:cNvPr>
          <p:cNvSpPr/>
          <p:nvPr/>
        </p:nvSpPr>
        <p:spPr>
          <a:xfrm>
            <a:off x="1160444" y="3942487"/>
            <a:ext cx="4037781" cy="137714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3005C8-CCD4-40C9-BD69-92957AF8458A}"/>
              </a:ext>
            </a:extLst>
          </p:cNvPr>
          <p:cNvSpPr txBox="1"/>
          <p:nvPr/>
        </p:nvSpPr>
        <p:spPr>
          <a:xfrm>
            <a:off x="-159058" y="478216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4C9B48-55F8-4C57-9A40-6544F32A7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87" y="3989581"/>
            <a:ext cx="2543459" cy="1709888"/>
          </a:xfrm>
          <a:prstGeom prst="rect">
            <a:avLst/>
          </a:prstGeom>
        </p:spPr>
      </p:pic>
      <p:sp>
        <p:nvSpPr>
          <p:cNvPr id="8" name="10 Rectángulo">
            <a:extLst>
              <a:ext uri="{FF2B5EF4-FFF2-40B4-BE49-F238E27FC236}">
                <a16:creationId xmlns:a16="http://schemas.microsoft.com/office/drawing/2014/main" id="{9771FFA9-F81F-40C9-8F8A-9C506D796CF9}"/>
              </a:ext>
            </a:extLst>
          </p:cNvPr>
          <p:cNvSpPr/>
          <p:nvPr/>
        </p:nvSpPr>
        <p:spPr>
          <a:xfrm>
            <a:off x="1371600" y="5090076"/>
            <a:ext cx="512384" cy="15610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A2800496-CE25-4C67-A57A-E3B6DE9D2A50}"/>
              </a:ext>
            </a:extLst>
          </p:cNvPr>
          <p:cNvSpPr/>
          <p:nvPr/>
        </p:nvSpPr>
        <p:spPr>
          <a:xfrm>
            <a:off x="2721166" y="5090075"/>
            <a:ext cx="512384" cy="15610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0" name="10 Rectángulo">
            <a:extLst>
              <a:ext uri="{FF2B5EF4-FFF2-40B4-BE49-F238E27FC236}">
                <a16:creationId xmlns:a16="http://schemas.microsoft.com/office/drawing/2014/main" id="{8335D4F2-FC99-473E-9A91-F53318D82427}"/>
              </a:ext>
            </a:extLst>
          </p:cNvPr>
          <p:cNvSpPr/>
          <p:nvPr/>
        </p:nvSpPr>
        <p:spPr>
          <a:xfrm>
            <a:off x="4079913" y="5090076"/>
            <a:ext cx="512384" cy="15610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1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65EEA7B-3356-4086-83A6-02CA5AC6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064" y="1167770"/>
            <a:ext cx="6766193" cy="38191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DDDDDF8-DEE0-4EE0-93AF-87C471C92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2" y="2785713"/>
            <a:ext cx="2731312" cy="23023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49A2DFC-AABD-4991-86EF-9A58A91ED4FB}"/>
              </a:ext>
            </a:extLst>
          </p:cNvPr>
          <p:cNvSpPr/>
          <p:nvPr/>
        </p:nvSpPr>
        <p:spPr>
          <a:xfrm>
            <a:off x="3815835" y="5345626"/>
            <a:ext cx="5701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Dar clic en </a:t>
            </a: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FINALIZAR INSCRIPCIÓN</a:t>
            </a: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A8EE3FF9-1511-48C8-9DD0-5699143A77F5}"/>
              </a:ext>
            </a:extLst>
          </p:cNvPr>
          <p:cNvSpPr/>
          <p:nvPr/>
        </p:nvSpPr>
        <p:spPr>
          <a:xfrm>
            <a:off x="5563521" y="2861058"/>
            <a:ext cx="767238" cy="18584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021681-425C-414B-846F-9FC2F0F37D89}"/>
              </a:ext>
            </a:extLst>
          </p:cNvPr>
          <p:cNvSpPr txBox="1"/>
          <p:nvPr/>
        </p:nvSpPr>
        <p:spPr>
          <a:xfrm>
            <a:off x="865681" y="244440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113782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Rectángulo">
            <a:extLst>
              <a:ext uri="{FF2B5EF4-FFF2-40B4-BE49-F238E27FC236}">
                <a16:creationId xmlns:a16="http://schemas.microsoft.com/office/drawing/2014/main" id="{BE5EF506-F364-4C54-9DE2-B70972436B78}"/>
              </a:ext>
            </a:extLst>
          </p:cNvPr>
          <p:cNvSpPr/>
          <p:nvPr/>
        </p:nvSpPr>
        <p:spPr>
          <a:xfrm>
            <a:off x="8631857" y="2660455"/>
            <a:ext cx="2633311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</a:rPr>
              <a:t>Si es </a:t>
            </a:r>
            <a:r>
              <a:rPr lang="es-ES" sz="1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/>
              </a:rPr>
              <a:t>un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Nuevo</a:t>
            </a:r>
            <a:r>
              <a:rPr lang="es-ES" sz="1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/>
              </a:rPr>
              <a:t>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Usuario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</a:rPr>
              <a:t> diligenciar los datos del formulario</a:t>
            </a:r>
            <a:endParaRPr lang="es-ES" sz="16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402DBD-DCAA-4C5B-A869-95243CE4B2CF}"/>
              </a:ext>
            </a:extLst>
          </p:cNvPr>
          <p:cNvSpPr txBox="1"/>
          <p:nvPr/>
        </p:nvSpPr>
        <p:spPr>
          <a:xfrm>
            <a:off x="619772" y="943865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37CAC8-B083-41AD-A739-097788EF6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66" y="3553007"/>
            <a:ext cx="2622223" cy="2004247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3F397A9-6517-4520-A3F0-D8D4ABE3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80" y="2150038"/>
            <a:ext cx="6692748" cy="3764097"/>
          </a:xfrm>
          <a:prstGeom prst="rect">
            <a:avLst/>
          </a:prstGeom>
        </p:spPr>
      </p:pic>
      <p:sp>
        <p:nvSpPr>
          <p:cNvPr id="10" name="10 Rectángulo">
            <a:extLst>
              <a:ext uri="{FF2B5EF4-FFF2-40B4-BE49-F238E27FC236}">
                <a16:creationId xmlns:a16="http://schemas.microsoft.com/office/drawing/2014/main" id="{14565CB7-D56B-40B8-AAC6-6286F4CD0DA4}"/>
              </a:ext>
            </a:extLst>
          </p:cNvPr>
          <p:cNvSpPr/>
          <p:nvPr/>
        </p:nvSpPr>
        <p:spPr>
          <a:xfrm>
            <a:off x="3679530" y="2680942"/>
            <a:ext cx="1262997" cy="17666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AEA398E-B239-4A1D-B816-5B3C41C1077E}"/>
              </a:ext>
            </a:extLst>
          </p:cNvPr>
          <p:cNvSpPr txBox="1"/>
          <p:nvPr/>
        </p:nvSpPr>
        <p:spPr>
          <a:xfrm>
            <a:off x="2191120" y="792946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BB847492-CCA6-4BF5-850C-5C076A58260C}"/>
              </a:ext>
            </a:extLst>
          </p:cNvPr>
          <p:cNvSpPr/>
          <p:nvPr/>
        </p:nvSpPr>
        <p:spPr>
          <a:xfrm>
            <a:off x="8928374" y="2137860"/>
            <a:ext cx="2633311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</a:rPr>
              <a:t>Si es un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Usuario registrado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</a:rPr>
              <a:t> digitar el </a:t>
            </a:r>
            <a:r>
              <a:rPr lang="es-ES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número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 de cédula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</a:rPr>
              <a:t>y en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PIN de seguridad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</a:rPr>
              <a:t> la clave de ingreso al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SAC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</a:rPr>
              <a:t> 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A1C987-FCEC-4C00-80CD-0814D6FB1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62" y="3820698"/>
            <a:ext cx="2622223" cy="2004247"/>
          </a:xfrm>
          <a:prstGeom prst="rect">
            <a:avLst/>
          </a:prstGeom>
        </p:spPr>
      </p:pic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A31A3B1-4E3B-41D9-8CBE-4E429653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82" y="2137860"/>
            <a:ext cx="6661380" cy="3685439"/>
          </a:xfrm>
          <a:prstGeom prst="rect">
            <a:avLst/>
          </a:prstGeom>
        </p:spPr>
      </p:pic>
      <p:sp>
        <p:nvSpPr>
          <p:cNvPr id="10" name="10 Rectángulo">
            <a:extLst>
              <a:ext uri="{FF2B5EF4-FFF2-40B4-BE49-F238E27FC236}">
                <a16:creationId xmlns:a16="http://schemas.microsoft.com/office/drawing/2014/main" id="{8B8BF772-C008-42DF-B553-7476B386412D}"/>
              </a:ext>
            </a:extLst>
          </p:cNvPr>
          <p:cNvSpPr/>
          <p:nvPr/>
        </p:nvSpPr>
        <p:spPr>
          <a:xfrm>
            <a:off x="5573260" y="2662398"/>
            <a:ext cx="1262997" cy="17666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4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D6C8E-EB78-4E1C-9827-3E803EF7B88B}"/>
              </a:ext>
            </a:extLst>
          </p:cNvPr>
          <p:cNvSpPr txBox="1"/>
          <p:nvPr/>
        </p:nvSpPr>
        <p:spPr>
          <a:xfrm>
            <a:off x="690793" y="624270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EDUCACIÓN CONTINUA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283490-C62A-4E12-9D07-D0DFA9F80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355" y="1547600"/>
            <a:ext cx="7150967" cy="434877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E12A5F-72A5-440C-B97E-EF61D0B12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4" y="3737340"/>
            <a:ext cx="2274671" cy="19174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2C796-47B7-49C5-B21C-F0EB708E76E0}"/>
              </a:ext>
            </a:extLst>
          </p:cNvPr>
          <p:cNvSpPr/>
          <p:nvPr/>
        </p:nvSpPr>
        <p:spPr>
          <a:xfrm>
            <a:off x="1521188" y="2638255"/>
            <a:ext cx="17936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Dar clic en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TERMINAR</a:t>
            </a:r>
          </a:p>
        </p:txBody>
      </p:sp>
      <p:sp>
        <p:nvSpPr>
          <p:cNvPr id="10" name="10 Rectángulo">
            <a:extLst>
              <a:ext uri="{FF2B5EF4-FFF2-40B4-BE49-F238E27FC236}">
                <a16:creationId xmlns:a16="http://schemas.microsoft.com/office/drawing/2014/main" id="{974CAD17-024F-46C2-8149-1FC17B713A10}"/>
              </a:ext>
            </a:extLst>
          </p:cNvPr>
          <p:cNvSpPr/>
          <p:nvPr/>
        </p:nvSpPr>
        <p:spPr>
          <a:xfrm>
            <a:off x="9857331" y="5083126"/>
            <a:ext cx="474854" cy="34877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04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158</Words>
  <Application>Microsoft Office PowerPoint</Application>
  <PresentationFormat>Panorámica</PresentationFormat>
  <Paragraphs>25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Leidy Milena Rodriguez Pulido</cp:lastModifiedBy>
  <cp:revision>23</cp:revision>
  <dcterms:created xsi:type="dcterms:W3CDTF">2023-12-19T15:28:47Z</dcterms:created>
  <dcterms:modified xsi:type="dcterms:W3CDTF">2024-10-30T16:08:34Z</dcterms:modified>
</cp:coreProperties>
</file>