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0" r:id="rId4"/>
    <p:sldId id="266" r:id="rId5"/>
    <p:sldId id="267" r:id="rId6"/>
    <p:sldId id="296" r:id="rId7"/>
    <p:sldId id="270" r:id="rId8"/>
    <p:sldId id="269" r:id="rId9"/>
    <p:sldId id="271" r:id="rId10"/>
    <p:sldId id="273" r:id="rId11"/>
    <p:sldId id="297" r:id="rId12"/>
    <p:sldId id="298" r:id="rId13"/>
    <p:sldId id="305" r:id="rId14"/>
    <p:sldId id="301" r:id="rId15"/>
    <p:sldId id="302" r:id="rId16"/>
    <p:sldId id="304" r:id="rId17"/>
    <p:sldId id="306" r:id="rId18"/>
    <p:sldId id="26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7" autoAdjust="0"/>
    <p:restoredTop sz="96405"/>
  </p:normalViewPr>
  <p:slideViewPr>
    <p:cSldViewPr snapToGrid="0" snapToObjects="1">
      <p:cViewPr>
        <p:scale>
          <a:sx n="125" d="100"/>
          <a:sy n="125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6F1DD-0679-3145-9E34-47E3A219B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637BA-7CE5-E340-B71F-F06EC101A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C0519-418D-894A-B4BF-68E01010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395A0-9B2C-5E48-8D00-19FBB69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4B4F0-2463-2946-9096-6873F8F3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88DA-4A68-1F49-9B4E-976A72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E2C048-2ED6-D04B-AB08-B52A36DE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66823-6856-BE47-9AC3-0146BAC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A03F8-D247-D54C-86F8-A419099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43BF9-8A2F-C14E-8CA8-F0C847F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80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2E671-40EB-794A-BC3F-1A302A8C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4A7272-08EA-8C46-9722-1B2B9D53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95AB6-333E-8C4A-A249-4BFBA70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D9DE3-965B-7F49-A786-E077CE9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1C688-306C-1246-A5CA-DCD7B4A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8515-19BB-7449-B566-66702D7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9FC6F-28C9-4B44-AEA3-77C7886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C38E8-F4C5-FB4B-A9D9-760B7A7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74686-A4AB-004C-9973-989A854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8D8AF-948D-814F-BD76-9056039E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53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518DF-9710-AA4A-98BA-2AD58C7C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EAF2A-9499-0247-A774-CC4911CF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99A00-F16E-914C-AE5E-BCCE3444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410-9260-724D-AF34-F06363E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A9822-B7C0-A247-B824-1745B6C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66DA8-C751-D649-9A0E-245759E0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26D45-ADD7-CB44-A4F7-906A7C85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C0DAF-D709-2647-8ACC-A25A62D0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A2A7E-5B91-8048-826D-9C1AEE5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A20D5-B90B-D441-8FB4-17EC3BE6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8620E-3C59-0649-932C-1D97FD40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6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8B20-6DF3-4F40-99D2-75F591F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3CFC3-BC0D-EB41-9CFA-6B1F5229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FF663-0445-0045-BDB7-5D731E5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2CC45C-093C-6F43-B55D-FC379390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9A4CBB-A913-2146-A492-E6A1C6A20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BE4DB8-09B4-4A4D-B933-D614F32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15078-AA59-4A40-9999-1016A3CA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DA8F6E-E80D-8E47-AD23-1D093F42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98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624F-FE85-714A-9AF1-036813DF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FE9DEF-4602-2A49-AC3A-9407BA0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583EB-58A3-3046-B108-078E31B1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012CE-F7A3-8B4B-95FB-5A879F2A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6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6179C-B594-DD46-BD1A-22A80AFF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3B3743-3BF6-0741-89C1-5DE6A69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E4ABA-EA9C-F74C-9F7D-CB9E1E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1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F7AB4-2FE0-A84A-9CFA-F13D010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7130F-AC18-E344-ACD4-C7C8F7C8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1FDB43-7556-DF49-AF44-7622FC845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11E3B-A616-C34B-AE8D-2F82CF7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A5809-C09E-7943-B647-78A4D7D0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CB270-AFF9-8740-A119-31C8D657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8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332E1-315D-234D-99E4-BDFA5472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7D8A2-CACB-9540-B404-42E0BA2D4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7907-7C6D-8042-A240-718ED8AC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3DF86-8885-1E45-8922-BC13C6C1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FBB62-1706-0141-B572-89AB98A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3F1E3-E1DA-5244-A6A3-61F2AE1C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3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E64C33-BD3B-B542-A439-ED168180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DE5929-AF1E-E240-A944-47957350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FF99F-A309-2144-905C-3C7EBE0BC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D92B-1FDB-8B45-91F0-75A55F8D6B43}" type="datetimeFigureOut">
              <a:rPr lang="es-ES_tradnl" smtClean="0"/>
              <a:t>21/02/2022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D585-A527-8742-B59B-BB2274BD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AD3C1-FDFE-5043-84EC-DD7E3E8E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3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0.jp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330749" y="304800"/>
            <a:ext cx="46568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</a:t>
            </a:r>
            <a:r>
              <a:rPr lang="es-ES" sz="7200" i="1" dirty="0" smtClean="0">
                <a:latin typeface="Cambria" panose="02040503050406030204" pitchFamily="18" charset="0"/>
                <a:ea typeface="Palatino" pitchFamily="2" charset="77"/>
              </a:rPr>
              <a:t>¿Qué puede hacer en el </a:t>
            </a:r>
            <a:r>
              <a:rPr lang="es-ES" sz="7200" i="1" dirty="0" err="1" smtClean="0">
                <a:latin typeface="Cambria" panose="02040503050406030204" pitchFamily="18" charset="0"/>
                <a:ea typeface="Palatino" pitchFamily="2" charset="77"/>
              </a:rPr>
              <a:t>SAC</a:t>
            </a:r>
            <a:r>
              <a:rPr lang="es-ES" sz="7200" i="1" dirty="0" smtClean="0">
                <a:latin typeface="Cambria" panose="02040503050406030204" pitchFamily="18" charset="0"/>
                <a:ea typeface="Palatino" pitchFamily="2" charset="77"/>
              </a:rPr>
              <a:t>?</a:t>
            </a:r>
            <a:endParaRPr lang="es-CO" sz="72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10" y="908501"/>
            <a:ext cx="3592830" cy="42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933561" y="20310"/>
            <a:ext cx="11019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Verificar Ingreso</a:t>
            </a:r>
            <a:endParaRPr lang="es-CO" sz="72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93750" y="1589971"/>
            <a:ext cx="6299027" cy="3533964"/>
            <a:chOff x="936625" y="1186986"/>
            <a:chExt cx="8416925" cy="3861264"/>
          </a:xfrm>
        </p:grpSpPr>
        <p:pic>
          <p:nvPicPr>
            <p:cNvPr id="6" name="Picture 2" descr="https://lh5.googleusercontent.com/rUkI8p8XYOXwT31foGLPBJNyLm5ATLdS_MSTtnI-2oWD3KvXgewHNkYZ33HctYGAEHNfbV-aUekgi67CXlO5oPdaZFAaVQrMNdiLIUI612-yKkUu4Hdl50VSUMtXlTH6_VEvAz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" y="1186986"/>
              <a:ext cx="8416925" cy="386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600" y="1370757"/>
              <a:ext cx="571499" cy="4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264" y="2488357"/>
              <a:ext cx="578299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/>
          <p:cNvSpPr/>
          <p:nvPr/>
        </p:nvSpPr>
        <p:spPr>
          <a:xfrm>
            <a:off x="5555456" y="1612107"/>
            <a:ext cx="573882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6574631" y="1758165"/>
            <a:ext cx="518146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6443264" y="1650207"/>
            <a:ext cx="5684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Perfil: </a:t>
            </a:r>
            <a:r>
              <a:rPr lang="es-ES" sz="3200" i="1" dirty="0" smtClean="0">
                <a:latin typeface="Cambria" panose="02040503050406030204" pitchFamily="18" charset="0"/>
                <a:ea typeface="Palatino" pitchFamily="2" charset="77"/>
              </a:rPr>
              <a:t>Docente</a:t>
            </a:r>
          </a:p>
          <a:p>
            <a:pPr algn="r"/>
            <a:r>
              <a:rPr lang="es-E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Periodo: </a:t>
            </a:r>
            <a:r>
              <a:rPr lang="es-ES" sz="3200" i="1" dirty="0" smtClean="0">
                <a:latin typeface="Cambria" panose="02040503050406030204" pitchFamily="18" charset="0"/>
                <a:ea typeface="Palatino" pitchFamily="2" charset="77"/>
              </a:rPr>
              <a:t>Periodo Académico vigente</a:t>
            </a:r>
            <a:endParaRPr lang="es-CO" sz="32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27" y="2834371"/>
            <a:ext cx="1961533" cy="19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93751" y="1270373"/>
            <a:ext cx="6502400" cy="3861264"/>
            <a:chOff x="936625" y="1186986"/>
            <a:chExt cx="8416925" cy="3861264"/>
          </a:xfrm>
        </p:grpSpPr>
        <p:pic>
          <p:nvPicPr>
            <p:cNvPr id="6" name="Picture 2" descr="https://lh5.googleusercontent.com/rUkI8p8XYOXwT31foGLPBJNyLm5ATLdS_MSTtnI-2oWD3KvXgewHNkYZ33HctYGAEHNfbV-aUekgi67CXlO5oPdaZFAaVQrMNdiLIUI612-yKkUu4Hdl50VSUMtXlTH6_VEvAz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" y="1186986"/>
              <a:ext cx="8416925" cy="386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600" y="1370757"/>
              <a:ext cx="571499" cy="4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264" y="2488357"/>
              <a:ext cx="578299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793751" y="2210702"/>
            <a:ext cx="646905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615716" y="-200146"/>
            <a:ext cx="1135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</a:t>
            </a:r>
            <a:r>
              <a:rPr lang="es-ES" sz="7200" i="1" dirty="0" smtClean="0">
                <a:latin typeface="Cambria" panose="02040503050406030204" pitchFamily="18" charset="0"/>
                <a:ea typeface="Palatino" pitchFamily="2" charset="77"/>
              </a:rPr>
              <a:t>Actualizar datos personales</a:t>
            </a:r>
            <a:endParaRPr lang="es-CO" sz="72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93306" y="2711769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3593305" y="2937988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3593306" y="3059431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3593306" y="3180874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3593304" y="3302317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3593303" y="4829499"/>
            <a:ext cx="511972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3593303" y="5008415"/>
            <a:ext cx="511972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4704063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3593306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6409942" y="1261963"/>
            <a:ext cx="56841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 </a:t>
            </a:r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Nombres</a:t>
            </a:r>
          </a:p>
          <a:p>
            <a:pPr algn="r"/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 Apellidos</a:t>
            </a:r>
          </a:p>
          <a:p>
            <a:pPr algn="r"/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Documento</a:t>
            </a:r>
          </a:p>
          <a:p>
            <a:pPr algn="r"/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Lugar de expedición del documento</a:t>
            </a:r>
          </a:p>
          <a:p>
            <a:pPr algn="r"/>
            <a:r>
              <a:rPr lang="es-ES" sz="2400" i="1" dirty="0">
                <a:latin typeface="Cambria" panose="02040503050406030204" pitchFamily="18" charset="0"/>
                <a:ea typeface="Palatino" pitchFamily="2" charset="77"/>
              </a:rPr>
              <a:t>C</a:t>
            </a:r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elular</a:t>
            </a:r>
          </a:p>
          <a:p>
            <a:pPr algn="r"/>
            <a:r>
              <a:rPr lang="es-ES" sz="2400" i="1" dirty="0">
                <a:latin typeface="Cambria" panose="02040503050406030204" pitchFamily="18" charset="0"/>
                <a:ea typeface="Palatino" pitchFamily="2" charset="77"/>
              </a:rPr>
              <a:t>C</a:t>
            </a:r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orreo electrónico</a:t>
            </a:r>
          </a:p>
          <a:p>
            <a:pPr algn="r"/>
            <a:r>
              <a:rPr lang="es-ES" sz="2400" i="1" dirty="0" smtClean="0">
                <a:latin typeface="Cambria" panose="02040503050406030204" pitchFamily="18" charset="0"/>
                <a:ea typeface="Palatino" pitchFamily="2" charset="77"/>
              </a:rPr>
              <a:t>Dirección de residencia</a:t>
            </a:r>
            <a:endParaRPr lang="es-CO" sz="24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48" y="3325176"/>
            <a:ext cx="1709739" cy="17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5552302" y="1217589"/>
            <a:ext cx="6423257" cy="3378679"/>
            <a:chOff x="4343828" y="1217589"/>
            <a:chExt cx="7631732" cy="352967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828" y="1217589"/>
              <a:ext cx="7631732" cy="3529676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4343828" y="2600834"/>
              <a:ext cx="840794" cy="2757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9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414757"/>
              <a:ext cx="765022" cy="53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/>
          <p:cNvSpPr/>
          <p:nvPr/>
        </p:nvSpPr>
        <p:spPr>
          <a:xfrm>
            <a:off x="3593306" y="3059431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3593306" y="3180874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3593304" y="3302317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4704063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3593306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8" y="2648428"/>
            <a:ext cx="1709739" cy="1709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7" y="1299647"/>
            <a:ext cx="5186577" cy="189014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5" y="3202922"/>
            <a:ext cx="5200747" cy="217310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6206334" y="3226593"/>
            <a:ext cx="411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</a:t>
            </a:r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Seleccionar </a:t>
            </a:r>
            <a:r>
              <a:rPr lang="es-ES" sz="28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L</a:t>
            </a:r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ista de clases </a:t>
            </a:r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d</a:t>
            </a:r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ar </a:t>
            </a:r>
            <a:r>
              <a:rPr lang="es-ES" sz="2800" i="1" dirty="0">
                <a:latin typeface="Cambria" panose="02040503050406030204" pitchFamily="18" charset="0"/>
                <a:ea typeface="Palatino" pitchFamily="2" charset="77"/>
              </a:rPr>
              <a:t>clic en la</a:t>
            </a:r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112544" y="4416651"/>
            <a:ext cx="3058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asignatura </a:t>
            </a:r>
            <a:r>
              <a:rPr lang="es-ES" sz="2800" i="1" dirty="0">
                <a:latin typeface="Cambria" panose="02040503050406030204" pitchFamily="18" charset="0"/>
                <a:ea typeface="Palatino" pitchFamily="2" charset="77"/>
              </a:rPr>
              <a:t>y</a:t>
            </a:r>
            <a:r>
              <a:rPr lang="es-ES" sz="28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Generar HTML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889081" y="2694060"/>
            <a:ext cx="2400300" cy="130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>
            <a:off x="9971457" y="2106733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9971457" y="2364927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9996248" y="2615898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4286" y="2731329"/>
            <a:ext cx="222390" cy="7425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4285" y="2475357"/>
            <a:ext cx="222389" cy="6567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2634" y="2236871"/>
            <a:ext cx="222389" cy="65671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652196" y="1942967"/>
            <a:ext cx="132900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553136" y="3908163"/>
            <a:ext cx="132900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615716" y="-200146"/>
            <a:ext cx="1135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Listas de clases</a:t>
            </a:r>
            <a:endParaRPr lang="es-CO" sz="7200" i="1" dirty="0">
              <a:latin typeface="Cambria" panose="02040503050406030204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9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gLQITncXxZEz9tJECIh1lVkrpwZ7PMcc4ipYBap_y5oe-pLGC_aXZOErUP6LgQegjow00r8JlLQg4vOsZYhJMYCr1zbdVamxhLttNEMIcc9MZIoZY5xa-0XqEnAMx_PRXoPsH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5" y="1323974"/>
            <a:ext cx="9186981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23812" y="26887"/>
            <a:ext cx="1101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i="1" dirty="0" smtClean="0">
                <a:latin typeface="Cambria" panose="02040503050406030204" pitchFamily="18" charset="0"/>
                <a:ea typeface="Palatino" pitchFamily="2" charset="77"/>
              </a:rPr>
              <a:t>Ingreso Notas</a:t>
            </a:r>
            <a:endParaRPr lang="es-CO" sz="72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12" name="Picture 4" descr="https://lh6.googleusercontent.com/vilqzzgZ-fwMy70Te61fKOWG1fF_TwCyDTWRE8ooZqH45NRXjI8eSSPKl5DVNpkfMRYHXWF30lL0PULc5r46g4DqqnW8xyEie2qFgbRiM8PyIyKmW4Wt9c2eNM8ruZww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51714"/>
            <a:ext cx="742951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4407457" y="2367380"/>
            <a:ext cx="144066" cy="142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44" y="3353330"/>
            <a:ext cx="2103120" cy="18901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968613" y="1796738"/>
            <a:ext cx="2320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Seleccionar el </a:t>
            </a:r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nombre</a:t>
            </a:r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 desplegar la flecha seleccionar la asignatura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552054" y="2872584"/>
            <a:ext cx="3251302" cy="165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506" y="2423903"/>
            <a:ext cx="1577913" cy="759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323" y="3129837"/>
            <a:ext cx="459757" cy="446986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47674" y="3980449"/>
            <a:ext cx="1047751" cy="124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7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gLQITncXxZEz9tJECIh1lVkrpwZ7PMcc4ipYBap_y5oe-pLGC_aXZOErUP6LgQegjow00r8JlLQg4vOsZYhJMYCr1zbdVamxhLttNEMIcc9MZIoZY5xa-0XqEnAMx_PRXoPsH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5" y="1323974"/>
            <a:ext cx="9186981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23812" y="26887"/>
            <a:ext cx="1101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i="1" dirty="0" smtClean="0">
                <a:latin typeface="Cambria" panose="02040503050406030204" pitchFamily="18" charset="0"/>
                <a:ea typeface="Palatino" pitchFamily="2" charset="77"/>
              </a:rPr>
              <a:t>Ingreso Notas</a:t>
            </a:r>
            <a:endParaRPr lang="es-CO" sz="72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12" name="Picture 4" descr="https://lh6.googleusercontent.com/vilqzzgZ-fwMy70Te61fKOWG1fF_TwCyDTWRE8ooZqH45NRXjI8eSSPKl5DVNpkfMRYHXWF30lL0PULc5r46g4DqqnW8xyEie2qFgbRiM8PyIyKmW4Wt9c2eNM8ruZww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51714"/>
            <a:ext cx="742951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4407457" y="2367380"/>
            <a:ext cx="144066" cy="142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36" y="3551450"/>
            <a:ext cx="2103120" cy="18901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979052" y="2014502"/>
            <a:ext cx="2320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Seleccionar la </a:t>
            </a:r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Nota a calificar </a:t>
            </a:r>
            <a:r>
              <a:rPr lang="es-ES" sz="2800" i="1" dirty="0">
                <a:latin typeface="Cambria" panose="02040503050406030204" pitchFamily="18" charset="0"/>
                <a:ea typeface="Palatino" pitchFamily="2" charset="77"/>
              </a:rPr>
              <a:t>y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Digitar la nota </a:t>
            </a:r>
          </a:p>
          <a:p>
            <a:pPr algn="ctr"/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4.0 </a:t>
            </a:r>
            <a:endParaRPr lang="es-CO" sz="24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52053" y="2872584"/>
            <a:ext cx="3256065" cy="16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4897928" y="4250531"/>
            <a:ext cx="1281416" cy="10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6524626" y="5353050"/>
            <a:ext cx="228600" cy="797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506" y="2423903"/>
            <a:ext cx="1577913" cy="7598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8485098" y="1698732"/>
            <a:ext cx="2320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latin typeface="Cambria" panose="02040503050406030204" pitchFamily="18" charset="0"/>
                <a:ea typeface="Palatino" pitchFamily="2" charset="77"/>
              </a:rPr>
              <a:t>Tener presente las fechas de cortes</a:t>
            </a:r>
          </a:p>
        </p:txBody>
      </p:sp>
    </p:spTree>
    <p:extLst>
      <p:ext uri="{BB962C8B-B14F-4D97-AF65-F5344CB8AC3E}">
        <p14:creationId xmlns:p14="http://schemas.microsoft.com/office/powerpoint/2010/main" val="1149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6583680" y="1123293"/>
            <a:ext cx="5013960" cy="3593487"/>
            <a:chOff x="5362312" y="1237593"/>
            <a:chExt cx="6235328" cy="3758755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312" y="1237593"/>
              <a:ext cx="6235328" cy="3758755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7634288" y="2877209"/>
              <a:ext cx="2299726" cy="1301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700" y="1454007"/>
              <a:ext cx="643882" cy="555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ángulo 35"/>
            <p:cNvSpPr/>
            <p:nvPr/>
          </p:nvSpPr>
          <p:spPr>
            <a:xfrm>
              <a:off x="5362312" y="2982282"/>
              <a:ext cx="691089" cy="1419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-670560" y="-85846"/>
            <a:ext cx="126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0" i="1" dirty="0" smtClean="0">
                <a:latin typeface="Cambria" panose="02040503050406030204" pitchFamily="18" charset="0"/>
                <a:ea typeface="Palatino" pitchFamily="2" charset="77"/>
              </a:rPr>
              <a:t> Listas de Notas Registradas</a:t>
            </a:r>
            <a:endParaRPr lang="es-CO" sz="80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93306" y="3059431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3593306" y="3180874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4704063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3593306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8" y="2648428"/>
            <a:ext cx="1709739" cy="170973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7057659" y="3323978"/>
            <a:ext cx="3681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Seleccionar </a:t>
            </a:r>
            <a:r>
              <a:rPr lang="es-ES" sz="20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L</a:t>
            </a:r>
            <a:r>
              <a:rPr lang="es-E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ista de notas registradas 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d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ar clic </a:t>
            </a:r>
            <a:r>
              <a:rPr lang="es-ES" sz="2000" i="1" dirty="0">
                <a:latin typeface="Cambria" panose="02040503050406030204" pitchFamily="18" charset="0"/>
                <a:ea typeface="Palatino" pitchFamily="2" charset="77"/>
              </a:rPr>
              <a:t>en 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la</a:t>
            </a:r>
          </a:p>
          <a:p>
            <a:pPr algn="ctr"/>
            <a:r>
              <a:rPr lang="es-ES" sz="20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asignatura </a:t>
            </a:r>
            <a:r>
              <a:rPr lang="es-ES" sz="2000" i="1" dirty="0">
                <a:latin typeface="Cambria" panose="02040503050406030204" pitchFamily="18" charset="0"/>
                <a:ea typeface="Palatino" pitchFamily="2" charset="77"/>
              </a:rPr>
              <a:t>y</a:t>
            </a:r>
            <a:r>
              <a:rPr lang="es-ES" sz="20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Generar HTML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0035983" y="2056373"/>
            <a:ext cx="2057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10019367" y="2335943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10011260" y="2592653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781" y="2719480"/>
            <a:ext cx="184544" cy="6161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366" y="2446169"/>
            <a:ext cx="222389" cy="6567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367" y="2182467"/>
            <a:ext cx="222389" cy="65671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652196" y="1942967"/>
            <a:ext cx="132900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553136" y="3908163"/>
            <a:ext cx="132900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750" y="1078838"/>
            <a:ext cx="2976064" cy="189217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090" y="1078838"/>
            <a:ext cx="3027792" cy="185066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402" y="2929501"/>
            <a:ext cx="2901278" cy="196153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602" y="2945156"/>
            <a:ext cx="3174748" cy="17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6583680" y="1123293"/>
            <a:ext cx="5013960" cy="3593487"/>
            <a:chOff x="5362312" y="1237593"/>
            <a:chExt cx="6235328" cy="3758755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312" y="1237593"/>
              <a:ext cx="6235328" cy="3758755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7634288" y="2877209"/>
              <a:ext cx="2299726" cy="1301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Picture 4" descr="https://lh6.googleusercontent.com/vilqzzgZ-fwMy70Te61fKOWG1fF_TwCyDTWRE8ooZqH45NRXjI8eSSPKl5DVNpkfMRYHXWF30lL0PULc5r46g4DqqnW8xyEie2qFgbRiM8PyIyKmW4Wt9c2eNM8ruZww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700" y="1454007"/>
              <a:ext cx="643882" cy="555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ángulo 35"/>
            <p:cNvSpPr/>
            <p:nvPr/>
          </p:nvSpPr>
          <p:spPr>
            <a:xfrm>
              <a:off x="5362312" y="2982282"/>
              <a:ext cx="691089" cy="1419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-670560" y="-85846"/>
            <a:ext cx="126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0" i="1" dirty="0" smtClean="0">
                <a:latin typeface="Cambria" panose="02040503050406030204" pitchFamily="18" charset="0"/>
                <a:ea typeface="Palatino" pitchFamily="2" charset="77"/>
              </a:rPr>
              <a:t> Listas de Notas Registradas</a:t>
            </a:r>
            <a:endParaRPr lang="es-CO" sz="80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93306" y="3059431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3593306" y="3180874"/>
            <a:ext cx="1881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4704063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3593306" y="4596268"/>
            <a:ext cx="408481" cy="6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8" y="2648428"/>
            <a:ext cx="1709739" cy="170973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11282" y="3934610"/>
            <a:ext cx="3681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Seleccionar </a:t>
            </a:r>
            <a:r>
              <a:rPr lang="es-ES" sz="20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L</a:t>
            </a:r>
            <a:r>
              <a:rPr lang="es-E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ista de notas registradas 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d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ar clic </a:t>
            </a:r>
            <a:r>
              <a:rPr lang="es-ES" sz="2000" i="1" dirty="0">
                <a:latin typeface="Cambria" panose="02040503050406030204" pitchFamily="18" charset="0"/>
                <a:ea typeface="Palatino" pitchFamily="2" charset="77"/>
              </a:rPr>
              <a:t>en </a:t>
            </a:r>
            <a:r>
              <a:rPr lang="es-ES" sz="2000" i="1" dirty="0" smtClean="0">
                <a:latin typeface="Cambria" panose="02040503050406030204" pitchFamily="18" charset="0"/>
                <a:ea typeface="Palatino" pitchFamily="2" charset="77"/>
              </a:rPr>
              <a:t>la</a:t>
            </a:r>
          </a:p>
          <a:p>
            <a:pPr algn="ctr"/>
            <a:r>
              <a:rPr lang="es-ES" sz="20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asignatura </a:t>
            </a:r>
            <a:r>
              <a:rPr lang="es-ES" sz="2000" i="1" dirty="0">
                <a:latin typeface="Cambria" panose="02040503050406030204" pitchFamily="18" charset="0"/>
                <a:ea typeface="Palatino" pitchFamily="2" charset="77"/>
              </a:rPr>
              <a:t>y</a:t>
            </a:r>
            <a:r>
              <a:rPr lang="es-ES" sz="2000" i="1" dirty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Generar HTML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Cambria" panose="02040503050406030204" pitchFamily="18" charset="0"/>
                <a:ea typeface="Palatino" pitchFamily="2" charset="77"/>
              </a:rPr>
              <a:t>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0035983" y="2056373"/>
            <a:ext cx="2057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10019367" y="2335943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/>
          <p:cNvSpPr/>
          <p:nvPr/>
        </p:nvSpPr>
        <p:spPr>
          <a:xfrm>
            <a:off x="10011260" y="2592653"/>
            <a:ext cx="2552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781" y="2719480"/>
            <a:ext cx="184544" cy="6161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366" y="2446169"/>
            <a:ext cx="222389" cy="6567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367" y="2182467"/>
            <a:ext cx="222389" cy="65671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652196" y="1942967"/>
            <a:ext cx="132900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553136" y="3908163"/>
            <a:ext cx="132900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56" y="1516523"/>
            <a:ext cx="5711231" cy="22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1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28BF62-65C7-8841-B897-EB6C21DF4411}"/>
              </a:ext>
            </a:extLst>
          </p:cNvPr>
          <p:cNvSpPr txBox="1"/>
          <p:nvPr/>
        </p:nvSpPr>
        <p:spPr>
          <a:xfrm>
            <a:off x="283464" y="2216068"/>
            <a:ext cx="902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SISTEMA ACADÉMICO</a:t>
            </a:r>
            <a:endParaRPr lang="es-CO" sz="48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28BF62-65C7-8841-B897-EB6C21DF4411}"/>
              </a:ext>
            </a:extLst>
          </p:cNvPr>
          <p:cNvSpPr txBox="1"/>
          <p:nvPr/>
        </p:nvSpPr>
        <p:spPr>
          <a:xfrm>
            <a:off x="283464" y="3199465"/>
            <a:ext cx="902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err="1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SAC</a:t>
            </a:r>
            <a:endParaRPr lang="es-CO" sz="96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32562" y="953"/>
            <a:ext cx="11845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Ingreso</a:t>
            </a:r>
            <a:endParaRPr lang="es-CO" sz="96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98" y="1441839"/>
            <a:ext cx="7363419" cy="37354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956798" y="372003"/>
            <a:ext cx="65977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mbria" panose="02040503050406030204" pitchFamily="18" charset="0"/>
                <a:ea typeface="Palatino" pitchFamily="2" charset="77"/>
              </a:rPr>
              <a:t>Ingresar a la pagina de la Universidad</a:t>
            </a:r>
          </a:p>
          <a:p>
            <a:r>
              <a:rPr lang="es-ES" sz="4000" i="1" dirty="0" smtClean="0">
                <a:latin typeface="Cambria" panose="02040503050406030204" pitchFamily="18" charset="0"/>
                <a:ea typeface="Palatino" pitchFamily="2" charset="77"/>
              </a:rPr>
              <a:t>www.ustatunja.edu.co</a:t>
            </a:r>
            <a:endParaRPr lang="es-CO" sz="4000" i="1" dirty="0">
              <a:latin typeface="Cambria" panose="02040503050406030204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5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9223181" y="1656800"/>
            <a:ext cx="65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mbria" panose="02040503050406030204" pitchFamily="18" charset="0"/>
                <a:ea typeface="Palatino" pitchFamily="2" charset="77"/>
              </a:rPr>
              <a:t>Clic en SOY DOCENTE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4862" y="87140"/>
            <a:ext cx="11845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Ingreso</a:t>
            </a:r>
            <a:endParaRPr lang="es-CO" sz="96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98" y="1441839"/>
            <a:ext cx="7363419" cy="37354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833" y="2209800"/>
            <a:ext cx="18383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8505497" y="2488450"/>
            <a:ext cx="65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mbria" panose="02040503050406030204" pitchFamily="18" charset="0"/>
                <a:ea typeface="Palatino" pitchFamily="2" charset="77"/>
              </a:rPr>
              <a:t>Clic en Sistemas de Información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4862" y="87140"/>
            <a:ext cx="11845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Ingreso</a:t>
            </a:r>
            <a:endParaRPr lang="es-CO" sz="96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5" y="1494970"/>
            <a:ext cx="7684749" cy="35950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98" y="3059091"/>
            <a:ext cx="19716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8893116" y="1994964"/>
            <a:ext cx="65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mbria" panose="02040503050406030204" pitchFamily="18" charset="0"/>
                <a:ea typeface="Palatino" pitchFamily="2" charset="77"/>
              </a:rPr>
              <a:t>Clic en Sistema Académico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4862" y="87140"/>
            <a:ext cx="11845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Ingreso</a:t>
            </a:r>
            <a:endParaRPr lang="es-CO" sz="96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1502427"/>
            <a:ext cx="7757205" cy="34880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219" y="2657475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8795342" y="1730361"/>
            <a:ext cx="65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mbria" panose="02040503050406030204" pitchFamily="18" charset="0"/>
                <a:ea typeface="Palatino" pitchFamily="2" charset="77"/>
              </a:rPr>
              <a:t>Clic en Ingresar al </a:t>
            </a:r>
            <a:r>
              <a:rPr lang="es-ES" i="1" dirty="0" err="1" smtClean="0">
                <a:latin typeface="Cambria" panose="02040503050406030204" pitchFamily="18" charset="0"/>
                <a:ea typeface="Palatino" pitchFamily="2" charset="77"/>
              </a:rPr>
              <a:t>SAC</a:t>
            </a:r>
            <a:endParaRPr lang="es-ES" i="1" dirty="0" smtClean="0">
              <a:latin typeface="Cambria" panose="02040503050406030204" pitchFamily="18" charset="0"/>
              <a:ea typeface="Palatino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4862" y="87140"/>
            <a:ext cx="11845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i="1" dirty="0" smtClean="0">
                <a:latin typeface="Cambria" panose="02040503050406030204" pitchFamily="18" charset="0"/>
                <a:ea typeface="Palatino" pitchFamily="2" charset="77"/>
              </a:rPr>
              <a:t> Ingreso</a:t>
            </a:r>
            <a:endParaRPr lang="es-CO" sz="96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992" y="2217738"/>
            <a:ext cx="1619250" cy="2276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25" y="1440634"/>
            <a:ext cx="7405892" cy="3671887"/>
          </a:xfrm>
          <a:prstGeom prst="rect">
            <a:avLst/>
          </a:prstGeom>
        </p:spPr>
      </p:pic>
      <p:sp>
        <p:nvSpPr>
          <p:cNvPr id="9" name="Google Shape;204;p10"/>
          <p:cNvSpPr/>
          <p:nvPr/>
        </p:nvSpPr>
        <p:spPr>
          <a:xfrm>
            <a:off x="9427246" y="3011092"/>
            <a:ext cx="1277105" cy="1275681"/>
          </a:xfrm>
          <a:prstGeom prst="ellipse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07" y="1610634"/>
            <a:ext cx="9545230" cy="44690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4862" y="87140"/>
            <a:ext cx="11845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i="1" dirty="0" smtClean="0">
                <a:latin typeface="Cambria" panose="02040503050406030204" pitchFamily="18" charset="0"/>
                <a:ea typeface="Palatino" pitchFamily="2" charset="77"/>
              </a:rPr>
              <a:t>Usuario y Contraseña</a:t>
            </a:r>
            <a:endParaRPr lang="es-CO" sz="8000" i="1" dirty="0">
              <a:latin typeface="Cambria" panose="02040503050406030204" pitchFamily="18" charset="0"/>
              <a:ea typeface="Palatino" pitchFamily="2" charset="77"/>
            </a:endParaRPr>
          </a:p>
        </p:txBody>
      </p:sp>
      <p:sp>
        <p:nvSpPr>
          <p:cNvPr id="8" name="Google Shape;211;p11"/>
          <p:cNvSpPr txBox="1"/>
          <p:nvPr/>
        </p:nvSpPr>
        <p:spPr>
          <a:xfrm>
            <a:off x="6807153" y="3814942"/>
            <a:ext cx="124059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Número de documento</a:t>
            </a:r>
            <a:endParaRPr sz="7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4;p11"/>
          <p:cNvSpPr txBox="1"/>
          <p:nvPr/>
        </p:nvSpPr>
        <p:spPr>
          <a:xfrm>
            <a:off x="6807153" y="3976856"/>
            <a:ext cx="1219051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Clave Aleatoria</a:t>
            </a:r>
            <a:endParaRPr sz="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164862" y="87140"/>
            <a:ext cx="11845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i="1" dirty="0" smtClean="0">
                <a:latin typeface="Cambria" panose="02040503050406030204" pitchFamily="18" charset="0"/>
                <a:ea typeface="Palatino" pitchFamily="2" charset="77"/>
              </a:rPr>
              <a:t>Actualizar la clave</a:t>
            </a:r>
          </a:p>
        </p:txBody>
      </p:sp>
      <p:pic>
        <p:nvPicPr>
          <p:cNvPr id="7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66" y="1328272"/>
            <a:ext cx="5668184" cy="25298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2" name="Google Shape;238;p14"/>
          <p:cNvGrpSpPr/>
          <p:nvPr/>
        </p:nvGrpSpPr>
        <p:grpSpPr>
          <a:xfrm>
            <a:off x="370666" y="3888412"/>
            <a:ext cx="5668184" cy="2421635"/>
            <a:chOff x="4037072" y="1137005"/>
            <a:chExt cx="4304671" cy="5720995"/>
          </a:xfrm>
        </p:grpSpPr>
        <p:pic>
          <p:nvPicPr>
            <p:cNvPr id="13" name="Google Shape;23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7072" y="1137005"/>
              <a:ext cx="4304671" cy="5720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40;p14"/>
            <p:cNvSpPr txBox="1"/>
            <p:nvPr/>
          </p:nvSpPr>
          <p:spPr>
            <a:xfrm>
              <a:off x="5382887" y="3767413"/>
              <a:ext cx="689612" cy="13964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xxxxxxxxx</a:t>
              </a:r>
              <a:endParaRPr sz="1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Google Shape;2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3461" y="1450656"/>
            <a:ext cx="4684783" cy="4652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4143375" y="2552700"/>
            <a:ext cx="47625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177</Words>
  <Application>Microsoft Office PowerPoint</Application>
  <PresentationFormat>Panorámica</PresentationFormat>
  <Paragraphs>48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Palatino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Uricoechea</cp:lastModifiedBy>
  <cp:revision>37</cp:revision>
  <dcterms:created xsi:type="dcterms:W3CDTF">2022-01-18T19:54:19Z</dcterms:created>
  <dcterms:modified xsi:type="dcterms:W3CDTF">2022-02-21T14:48:39Z</dcterms:modified>
</cp:coreProperties>
</file>