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62" r:id="rId5"/>
    <p:sldId id="265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3" r:id="rId14"/>
    <p:sldId id="274" r:id="rId15"/>
    <p:sldId id="260" r:id="rId16"/>
    <p:sldId id="275" r:id="rId17"/>
    <p:sldId id="264" r:id="rId18"/>
    <p:sldId id="26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0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DD-0679-3145-9E34-47E3A219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637BA-7CE5-E340-B71F-F06EC101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C0519-418D-894A-B4BF-68E0101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395A0-9B2C-5E48-8D00-19FBB69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B4F0-2463-2946-9096-6873F8F3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88DA-4A68-1F49-9B4E-976A72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E2C048-2ED6-D04B-AB08-B52A36DE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66823-6856-BE47-9AC3-0146BA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A03F8-D247-D54C-86F8-A419099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43BF9-8A2F-C14E-8CA8-F0C847F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8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E671-40EB-794A-BC3F-1A302A8C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A7272-08EA-8C46-9722-1B2B9D53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95AB6-333E-8C4A-A249-4BFBA70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D9DE3-965B-7F49-A786-E077CE9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1C688-306C-1246-A5CA-DCD7B4A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8515-19BB-7449-B566-66702D7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9FC6F-28C9-4B44-AEA3-77C7886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C38E8-F4C5-FB4B-A9D9-760B7A7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74686-A4AB-004C-9973-989A854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8D8AF-948D-814F-BD76-9056039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18DF-9710-AA4A-98BA-2AD58C7C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EAF2A-9499-0247-A774-CC4911C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9A00-F16E-914C-AE5E-BCCE3444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410-9260-724D-AF34-F06363E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A9822-B7C0-A247-B824-1745B6C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6DA8-C751-D649-9A0E-245759E0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26D45-ADD7-CB44-A4F7-906A7C85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C0DAF-D709-2647-8ACC-A25A62D0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A2A7E-5B91-8048-826D-9C1AEE5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A20D5-B90B-D441-8FB4-17EC3BE6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620E-3C59-0649-932C-1D97FD40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8B20-6DF3-4F40-99D2-75F591F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3CFC3-BC0D-EB41-9CFA-6B1F5229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FF663-0445-0045-BDB7-5D731E5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2CC45C-093C-6F43-B55D-FC379390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4CBB-A913-2146-A492-E6A1C6A2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BE4DB8-09B4-4A4D-B933-D614F32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15078-AA59-4A40-9999-1016A3CA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A8F6E-E80D-8E47-AD23-1D093F42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8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624F-FE85-714A-9AF1-036813DF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E9DEF-4602-2A49-AC3A-9407BA0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583EB-58A3-3046-B108-078E31B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012CE-F7A3-8B4B-95FB-5A879F2A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6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6179C-B594-DD46-BD1A-22A80AFF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B3743-3BF6-0741-89C1-5DE6A69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E4ABA-EA9C-F74C-9F7D-CB9E1E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7AB4-2FE0-A84A-9CFA-F13D010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130F-AC18-E344-ACD4-C7C8F7C8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FDB43-7556-DF49-AF44-7622FC84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11E3B-A616-C34B-AE8D-2F82CF7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A5809-C09E-7943-B647-78A4D7D0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B270-AFF9-8740-A119-31C8D657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8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32E1-315D-234D-99E4-BDFA5472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7D8A2-CACB-9540-B404-42E0BA2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7907-7C6D-8042-A240-718ED8AC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3DF86-8885-1E45-8922-BC13C6C1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FBB62-1706-0141-B572-89AB98A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3F1E3-E1DA-5244-A6A3-61F2AE1C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3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E64C33-BD3B-B542-A439-ED168180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E5929-AF1E-E240-A944-47957350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FF99F-A309-2144-905C-3C7EBE0BC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D585-A527-8742-B59B-BB2274BD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AD3C1-FDFE-5043-84EC-DD7E3E8E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" y="4398264"/>
            <a:ext cx="3048000" cy="212610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16775" y="1172492"/>
            <a:ext cx="5099410" cy="4770537"/>
            <a:chOff x="-2491483" y="554559"/>
            <a:chExt cx="5099410" cy="4770537"/>
          </a:xfrm>
        </p:grpSpPr>
        <p:sp>
          <p:nvSpPr>
            <p:cNvPr id="7" name="9 Rectángulo"/>
            <p:cNvSpPr/>
            <p:nvPr/>
          </p:nvSpPr>
          <p:spPr>
            <a:xfrm>
              <a:off x="-2491483" y="554559"/>
              <a:ext cx="2802706" cy="477053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Verificar que el certificado haya quedado en estado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Certificado Solicitado, </a:t>
              </a:r>
            </a:p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Y que sea el certificado que se solicita.</a:t>
              </a:r>
            </a:p>
            <a:p>
              <a:pPr algn="just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Nota: </a:t>
              </a:r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Recuerde que por cada periodo académico de certificado de notas y Curso y aprobó, debe realizar una nueva solicitud.</a:t>
              </a:r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77" y="1927798"/>
              <a:ext cx="1771650" cy="190500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30884" y="1282753"/>
            <a:ext cx="7667776" cy="3725852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 flipH="1">
            <a:off x="3708146" y="4080526"/>
            <a:ext cx="6061929" cy="21130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09260"/>
            <a:ext cx="5107459" cy="51080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3" y="2931708"/>
            <a:ext cx="3048000" cy="2702449"/>
          </a:xfrm>
          <a:prstGeom prst="rect">
            <a:avLst/>
          </a:prstGeom>
        </p:spPr>
      </p:pic>
      <p:sp>
        <p:nvSpPr>
          <p:cNvPr id="16" name="10 Rectángulo"/>
          <p:cNvSpPr/>
          <p:nvPr/>
        </p:nvSpPr>
        <p:spPr>
          <a:xfrm>
            <a:off x="2982097" y="5138602"/>
            <a:ext cx="255373" cy="29546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r="3273"/>
          <a:stretch/>
        </p:blipFill>
        <p:spPr bwMode="auto">
          <a:xfrm>
            <a:off x="7847531" y="1117436"/>
            <a:ext cx="2965935" cy="431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9 Rectángulo"/>
          <p:cNvSpPr/>
          <p:nvPr/>
        </p:nvSpPr>
        <p:spPr>
          <a:xfrm>
            <a:off x="4441531" y="1723784"/>
            <a:ext cx="32018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puede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Visualizar Archivo,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donde se puede ver una vista previa del contenido del documento a expedir.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1836"/>
            <a:ext cx="5050972" cy="4667250"/>
          </a:xfrm>
          <a:prstGeom prst="rect">
            <a:avLst/>
          </a:prstGeom>
        </p:spPr>
      </p:pic>
      <p:sp>
        <p:nvSpPr>
          <p:cNvPr id="27" name="10 Rectángulo"/>
          <p:cNvSpPr/>
          <p:nvPr/>
        </p:nvSpPr>
        <p:spPr>
          <a:xfrm>
            <a:off x="3344086" y="4781004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8" name="9 Rectángulo"/>
          <p:cNvSpPr/>
          <p:nvPr/>
        </p:nvSpPr>
        <p:spPr>
          <a:xfrm>
            <a:off x="4525843" y="1504444"/>
            <a:ext cx="3201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816051" y="1062681"/>
            <a:ext cx="3115557" cy="4242487"/>
            <a:chOff x="8044788" y="1202168"/>
            <a:chExt cx="4075601" cy="5179785"/>
          </a:xfrm>
        </p:grpSpPr>
        <p:pic>
          <p:nvPicPr>
            <p:cNvPr id="30" name="Imagen 2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1" name="Rectángulo 30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7" y="3186594"/>
            <a:ext cx="3048000" cy="27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9 Rectángulo"/>
          <p:cNvSpPr/>
          <p:nvPr/>
        </p:nvSpPr>
        <p:spPr>
          <a:xfrm>
            <a:off x="7851983" y="1582975"/>
            <a:ext cx="320184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del Certificado,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puede realizar el pago a través del banco, sindicatura o por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pse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3" y="1763667"/>
            <a:ext cx="3048000" cy="3048000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82177" y="1309816"/>
            <a:ext cx="3922473" cy="4940329"/>
            <a:chOff x="8044788" y="1202168"/>
            <a:chExt cx="4075601" cy="5179785"/>
          </a:xfrm>
        </p:grpSpPr>
        <p:pic>
          <p:nvPicPr>
            <p:cNvPr id="29" name="Imagen 2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ángulo 29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475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 Rectángulo"/>
          <p:cNvSpPr/>
          <p:nvPr/>
        </p:nvSpPr>
        <p:spPr>
          <a:xfrm>
            <a:off x="3463467" y="4736488"/>
            <a:ext cx="70855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Rellenar los campos de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número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 identificación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 soy un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robot.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" y="2406034"/>
            <a:ext cx="2899133" cy="2899133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3467" y="1374620"/>
            <a:ext cx="6982112" cy="324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0784" y="1334531"/>
            <a:ext cx="3610647" cy="3826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2" y="2280854"/>
            <a:ext cx="2474936" cy="247493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310786" y="3666592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993003" y="1334531"/>
            <a:ext cx="3341757" cy="3723428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>
            <a:off x="4037792" y="3578401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7334760" y="1602219"/>
            <a:ext cx="24219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4" y="1189983"/>
            <a:ext cx="5413415" cy="3968920"/>
          </a:xfrm>
          <a:prstGeom prst="rect">
            <a:avLst/>
          </a:prstGeom>
        </p:spPr>
      </p:pic>
      <p:sp>
        <p:nvSpPr>
          <p:cNvPr id="16" name="9 Rectángulo"/>
          <p:cNvSpPr/>
          <p:nvPr/>
        </p:nvSpPr>
        <p:spPr>
          <a:xfrm>
            <a:off x="6016409" y="1131589"/>
            <a:ext cx="2670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386726" y="4696208"/>
            <a:ext cx="5314893" cy="22964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25" y="1202725"/>
            <a:ext cx="3019300" cy="30193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17" y="4668684"/>
            <a:ext cx="2585449" cy="367070"/>
          </a:xfrm>
          <a:prstGeom prst="rect">
            <a:avLst/>
          </a:prstGeom>
        </p:spPr>
      </p:pic>
      <p:sp>
        <p:nvSpPr>
          <p:cNvPr id="20" name="10 Rectángulo"/>
          <p:cNvSpPr/>
          <p:nvPr/>
        </p:nvSpPr>
        <p:spPr>
          <a:xfrm>
            <a:off x="386726" y="3590009"/>
            <a:ext cx="1244365" cy="17081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88" y="1252151"/>
            <a:ext cx="4703201" cy="5158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426941"/>
            <a:ext cx="2945710" cy="3008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214417"/>
            <a:ext cx="998992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Descarga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649721" y="1641822"/>
            <a:ext cx="32818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el pago del certificado este registrado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la barra horizontal y desplazarse hacia la derecha hasta encontrar el botón de </a:t>
            </a: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Descargar Recibo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el certificado solo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permite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por favor realizarla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desde un portátil o equipo de computo de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escritorio.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8" name="10 Rectángulo"/>
          <p:cNvSpPr/>
          <p:nvPr/>
        </p:nvSpPr>
        <p:spPr>
          <a:xfrm flipH="1">
            <a:off x="5049795" y="5921443"/>
            <a:ext cx="2306593" cy="10990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10 Rectángulo"/>
          <p:cNvSpPr/>
          <p:nvPr/>
        </p:nvSpPr>
        <p:spPr>
          <a:xfrm flipH="1">
            <a:off x="6021898" y="4619731"/>
            <a:ext cx="131607" cy="1447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2216068"/>
            <a:ext cx="902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OFICINA DE REGISTRO Y CONTROL ACADÉMICO</a:t>
            </a:r>
          </a:p>
          <a:p>
            <a:pPr algn="ctr"/>
            <a:endParaRPr lang="es-CO" sz="48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Sabías que…. Ahora puede solicitar los certificados desde su </a:t>
            </a:r>
            <a:r>
              <a:rPr lang="es-CO" sz="4800" i="1" dirty="0" err="1">
                <a:latin typeface="Cambria" panose="02040503050406030204" pitchFamily="18" charset="0"/>
                <a:ea typeface="Palatino" pitchFamily="2" charset="77"/>
              </a:rPr>
              <a:t>SAC</a:t>
            </a:r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 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2510898" y="405475"/>
            <a:ext cx="624081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Tipos de 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5374696" y="2662220"/>
            <a:ext cx="543486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Niveles de Inglés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regrado: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Notas de los niveles de inglés de las facultades de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dministración Empresas y Contaduría Pública que no tienen el ingles dentro de la malla curricular.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Pensum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ADMI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5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Para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Administración de Empresas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Pensum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CONT5: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Para Contaduría Pública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Niveles de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Inglés Posgrado</a:t>
            </a: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: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Notas de los niveles de inglés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para Especializaciones y Maestrías.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"/>
            </a:pP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Pensum </a:t>
            </a:r>
            <a:r>
              <a:rPr lang="es-E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ESPEC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Para especializaciones</a:t>
            </a:r>
          </a:p>
          <a:p>
            <a:pPr marL="742950" lvl="1" indent="-285750" algn="just">
              <a:buFont typeface="Wingdings" panose="05000000000000000000" pitchFamily="2" charset="2"/>
              <a:buChar char=""/>
            </a:pP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Pensum 20122: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Para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maestrías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4" y="887538"/>
            <a:ext cx="2605961" cy="26059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87" y="3028043"/>
            <a:ext cx="3048000" cy="3048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82" y="851023"/>
            <a:ext cx="2074902" cy="20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274634" y="1429323"/>
            <a:ext cx="8155987" cy="4933950"/>
            <a:chOff x="1022847" y="1475821"/>
            <a:chExt cx="8155987" cy="4933950"/>
          </a:xfrm>
        </p:grpSpPr>
        <p:pic>
          <p:nvPicPr>
            <p:cNvPr id="14" name="Imagen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8" y="1475821"/>
              <a:ext cx="8155986" cy="4933950"/>
            </a:xfrm>
            <a:prstGeom prst="rect">
              <a:avLst/>
            </a:prstGeom>
          </p:spPr>
        </p:pic>
        <p:sp>
          <p:nvSpPr>
            <p:cNvPr id="15" name="10 Rectángulo"/>
            <p:cNvSpPr/>
            <p:nvPr/>
          </p:nvSpPr>
          <p:spPr>
            <a:xfrm>
              <a:off x="1022848" y="3910156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6" name="10 Rectángulo"/>
            <p:cNvSpPr/>
            <p:nvPr/>
          </p:nvSpPr>
          <p:spPr>
            <a:xfrm>
              <a:off x="1022847" y="3705504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62452" y="2116839"/>
              <a:ext cx="896977" cy="28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1187743" y="1535533"/>
              <a:ext cx="663938" cy="7150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4897487" y="2215354"/>
            <a:ext cx="30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Proceso Certificados dar clic en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certificados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82" y="27434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233" y="1171607"/>
            <a:ext cx="7654826" cy="404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04" y="2421865"/>
            <a:ext cx="2404034" cy="2404034"/>
          </a:xfrm>
          <a:prstGeom prst="rect">
            <a:avLst/>
          </a:prstGeom>
        </p:spPr>
      </p:pic>
      <p:sp>
        <p:nvSpPr>
          <p:cNvPr id="9" name="9 Rectángulo"/>
          <p:cNvSpPr/>
          <p:nvPr/>
        </p:nvSpPr>
        <p:spPr>
          <a:xfrm>
            <a:off x="8676027" y="1380657"/>
            <a:ext cx="19823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Solicite su Certificado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53580" y="2269463"/>
            <a:ext cx="1995285" cy="30480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68318" y="1382479"/>
            <a:ext cx="7482059" cy="356022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59230" y="1323635"/>
            <a:ext cx="270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Rellenar los campos de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Académico, Pensum, Certificado a Solicitar.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" y="2516039"/>
            <a:ext cx="3048000" cy="2569325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>
            <a:off x="5001224" y="2756920"/>
            <a:ext cx="3730884" cy="44759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25572" y="1304047"/>
            <a:ext cx="7969932" cy="3877553"/>
          </a:xfrm>
          <a:prstGeom prst="rect">
            <a:avLst/>
          </a:prstGeom>
        </p:spPr>
      </p:pic>
      <p:sp>
        <p:nvSpPr>
          <p:cNvPr id="19" name="9 Rectángulo"/>
          <p:cNvSpPr/>
          <p:nvPr/>
        </p:nvSpPr>
        <p:spPr>
          <a:xfrm>
            <a:off x="8598582" y="2929090"/>
            <a:ext cx="28027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Programa Académico: 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programa académico en el que se encuentra vinculado.</a:t>
            </a: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Pensum: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pensum del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0" name="10 Rectángulo"/>
          <p:cNvSpPr/>
          <p:nvPr/>
        </p:nvSpPr>
        <p:spPr>
          <a:xfrm>
            <a:off x="2104648" y="2847222"/>
            <a:ext cx="4025283" cy="16373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1" name="10 Rectángulo"/>
          <p:cNvSpPr/>
          <p:nvPr/>
        </p:nvSpPr>
        <p:spPr>
          <a:xfrm>
            <a:off x="2079933" y="3418337"/>
            <a:ext cx="4025283" cy="10005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90" y="874648"/>
            <a:ext cx="2091383" cy="21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32" y="2273688"/>
            <a:ext cx="2816543" cy="2374217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 flipH="1">
            <a:off x="6566437" y="3120446"/>
            <a:ext cx="379687" cy="14686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368601" y="1302963"/>
            <a:ext cx="8297604" cy="3928063"/>
          </a:xfrm>
          <a:prstGeom prst="rect">
            <a:avLst/>
          </a:prstGeom>
        </p:spPr>
      </p:pic>
      <p:sp>
        <p:nvSpPr>
          <p:cNvPr id="11" name="9 Rectángulo"/>
          <p:cNvSpPr/>
          <p:nvPr/>
        </p:nvSpPr>
        <p:spPr>
          <a:xfrm>
            <a:off x="9119968" y="1382480"/>
            <a:ext cx="280270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a Solicitar: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Estudio, Cursó y Aprobó, Notas, Terminación de Materias.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2118300" y="3460797"/>
            <a:ext cx="4200122" cy="5345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399</Words>
  <Application>Microsoft Office PowerPoint</Application>
  <PresentationFormat>Panorámica</PresentationFormat>
  <Paragraphs>85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Palatino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19</cp:revision>
  <dcterms:created xsi:type="dcterms:W3CDTF">2022-01-18T19:54:19Z</dcterms:created>
  <dcterms:modified xsi:type="dcterms:W3CDTF">2022-10-13T21:46:30Z</dcterms:modified>
</cp:coreProperties>
</file>