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62" r:id="rId5"/>
    <p:sldId id="265" r:id="rId6"/>
    <p:sldId id="259" r:id="rId7"/>
    <p:sldId id="268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60" r:id="rId16"/>
    <p:sldId id="275" r:id="rId17"/>
    <p:sldId id="264" r:id="rId18"/>
    <p:sldId id="258" r:id="rId19"/>
    <p:sldId id="279" r:id="rId20"/>
    <p:sldId id="278" r:id="rId21"/>
    <p:sldId id="280" r:id="rId22"/>
    <p:sldId id="261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0"/>
    <p:restoredTop sz="96405"/>
  </p:normalViewPr>
  <p:slideViewPr>
    <p:cSldViewPr snapToGrid="0" snapToObjects="1">
      <p:cViewPr varScale="1">
        <p:scale>
          <a:sx n="116" d="100"/>
          <a:sy n="116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DD-0679-3145-9E34-47E3A219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A637BA-7CE5-E340-B71F-F06EC101A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C0519-418D-894A-B4BF-68E01010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D395A0-9B2C-5E48-8D00-19FBB69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4B4F0-2463-2946-9096-6873F8F3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7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E88DA-4A68-1F49-9B4E-976A722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E2C048-2ED6-D04B-AB08-B52A36DE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66823-6856-BE47-9AC3-0146BA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EA03F8-D247-D54C-86F8-A419099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43BF9-8A2F-C14E-8CA8-F0C847FD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8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2E671-40EB-794A-BC3F-1A302A8C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A7272-08EA-8C46-9722-1B2B9D53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95AB6-333E-8C4A-A249-4BFBA701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D9DE3-965B-7F49-A786-E077CE9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C1C688-306C-1246-A5CA-DCD7B4A2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6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8515-19BB-7449-B566-66702D7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9FC6F-28C9-4B44-AEA3-77C7886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C38E8-F4C5-FB4B-A9D9-760B7A73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74686-A4AB-004C-9973-989A854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18D8AF-948D-814F-BD76-9056039E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18DF-9710-AA4A-98BA-2AD58C7C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0EAF2A-9499-0247-A774-CC4911C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99A00-F16E-914C-AE5E-BCCE3444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EF410-9260-724D-AF34-F06363E7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A9822-B7C0-A247-B824-1745B6C0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38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6DA8-C751-D649-9A0E-245759E0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26D45-ADD7-CB44-A4F7-906A7C85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C0DAF-D709-2647-8ACC-A25A62D0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A2A7E-5B91-8048-826D-9C1AEE59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A20D5-B90B-D441-8FB4-17EC3BE6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8620E-3C59-0649-932C-1D97FD40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46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8B20-6DF3-4F40-99D2-75F591FC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3CFC3-BC0D-EB41-9CFA-6B1F5229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FF663-0445-0045-BDB7-5D731E53A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2CC45C-093C-6F43-B55D-FC3793903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9A4CBB-A913-2146-A492-E6A1C6A20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BE4DB8-09B4-4A4D-B933-D614F320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615078-AA59-4A40-9999-1016A3CA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A8F6E-E80D-8E47-AD23-1D093F42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86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624F-FE85-714A-9AF1-036813DF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E9DEF-4602-2A49-AC3A-9407BA0B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D583EB-58A3-3046-B108-078E31B1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4012CE-F7A3-8B4B-95FB-5A879F2A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969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A6179C-B594-DD46-BD1A-22A80AFF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3B3743-3BF6-0741-89C1-5DE6A695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5E4ABA-EA9C-F74C-9F7D-CB9E1E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1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7AB4-2FE0-A84A-9CFA-F13D010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7130F-AC18-E344-ACD4-C7C8F7C8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FDB43-7556-DF49-AF44-7622FC845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11E3B-A616-C34B-AE8D-2F82CF7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BA5809-C09E-7943-B647-78A4D7D0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CB270-AFF9-8740-A119-31C8D657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8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332E1-315D-234D-99E4-BDFA5472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77D8A2-CACB-9540-B404-42E0BA2D4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FA7907-7C6D-8042-A240-718ED8AC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23DF86-8885-1E45-8922-BC13C6C1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BFBB62-1706-0141-B572-89AB98A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3F1E3-E1DA-5244-A6A3-61F2AE1C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43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E64C33-BD3B-B542-A439-ED168180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DE5929-AF1E-E240-A944-47957350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FF99F-A309-2144-905C-3C7EBE0BC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D92B-1FDB-8B45-91F0-75A55F8D6B43}" type="datetimeFigureOut">
              <a:rPr lang="es-ES_tradnl" smtClean="0"/>
              <a:t>13/10/2022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DD585-A527-8742-B59B-BB2274BD3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AD3C1-FDFE-5043-84EC-DD7E3E8E4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3253-1D13-E84C-81B3-38B4A65438A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335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7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5" y="4398264"/>
            <a:ext cx="3048000" cy="212610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16775" y="1172492"/>
            <a:ext cx="5099410" cy="4770537"/>
            <a:chOff x="-2491483" y="554559"/>
            <a:chExt cx="5099410" cy="4770537"/>
          </a:xfrm>
        </p:grpSpPr>
        <p:sp>
          <p:nvSpPr>
            <p:cNvPr id="7" name="9 Rectángulo"/>
            <p:cNvSpPr/>
            <p:nvPr/>
          </p:nvSpPr>
          <p:spPr>
            <a:xfrm>
              <a:off x="-2491483" y="554559"/>
              <a:ext cx="2802706" cy="477053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Verificar que el certificado haya quedado en estado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Certificado Solicitado, </a:t>
              </a:r>
            </a:p>
            <a:p>
              <a:pPr algn="just"/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Y que sea el certificado que se solicita.</a:t>
              </a:r>
            </a:p>
            <a:p>
              <a:pPr algn="just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Nota: </a:t>
              </a:r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Recuerde que por cada periodo académico de certificado de notas y Curso y aprobó, debe realizar una nueva solicitud.</a:t>
              </a:r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277" y="1927798"/>
              <a:ext cx="1771650" cy="190500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n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230884" y="1282753"/>
            <a:ext cx="7667776" cy="3725852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 flipH="1">
            <a:off x="3708146" y="4080526"/>
            <a:ext cx="6061929" cy="21130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09260"/>
            <a:ext cx="5107459" cy="51080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53" y="2931708"/>
            <a:ext cx="3048000" cy="2702449"/>
          </a:xfrm>
          <a:prstGeom prst="rect">
            <a:avLst/>
          </a:prstGeom>
        </p:spPr>
      </p:pic>
      <p:sp>
        <p:nvSpPr>
          <p:cNvPr id="16" name="10 Rectángulo"/>
          <p:cNvSpPr/>
          <p:nvPr/>
        </p:nvSpPr>
        <p:spPr>
          <a:xfrm>
            <a:off x="2982097" y="5138602"/>
            <a:ext cx="255373" cy="29546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5" r="3273"/>
          <a:stretch/>
        </p:blipFill>
        <p:spPr bwMode="auto">
          <a:xfrm>
            <a:off x="7847531" y="1117436"/>
            <a:ext cx="2965935" cy="4316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9 Rectángulo"/>
          <p:cNvSpPr/>
          <p:nvPr/>
        </p:nvSpPr>
        <p:spPr>
          <a:xfrm>
            <a:off x="4441531" y="1723784"/>
            <a:ext cx="32018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puede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Visualizar Archivo,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donde se puede ver una vista previa del contenido del documento a expedir.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71836"/>
            <a:ext cx="5050972" cy="4667250"/>
          </a:xfrm>
          <a:prstGeom prst="rect">
            <a:avLst/>
          </a:prstGeom>
        </p:spPr>
      </p:pic>
      <p:sp>
        <p:nvSpPr>
          <p:cNvPr id="27" name="10 Rectángulo"/>
          <p:cNvSpPr/>
          <p:nvPr/>
        </p:nvSpPr>
        <p:spPr>
          <a:xfrm>
            <a:off x="3344086" y="4781004"/>
            <a:ext cx="426721" cy="2699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8" name="9 Rectángulo"/>
          <p:cNvSpPr/>
          <p:nvPr/>
        </p:nvSpPr>
        <p:spPr>
          <a:xfrm>
            <a:off x="4525843" y="1504444"/>
            <a:ext cx="32018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Descargar el recibo,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verificar el banco en el cual se debe realizar el pago y las fechas de pago ordinario y extraordinario. 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816051" y="1062681"/>
            <a:ext cx="3115557" cy="4242487"/>
            <a:chOff x="8044788" y="1202168"/>
            <a:chExt cx="4075601" cy="5179785"/>
          </a:xfrm>
        </p:grpSpPr>
        <p:pic>
          <p:nvPicPr>
            <p:cNvPr id="30" name="Imagen 2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1" name="Rectángulo 30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7" y="3186594"/>
            <a:ext cx="3048000" cy="27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9 Rectángulo"/>
          <p:cNvSpPr/>
          <p:nvPr/>
        </p:nvSpPr>
        <p:spPr>
          <a:xfrm>
            <a:off x="7851983" y="1582975"/>
            <a:ext cx="3201845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Pago del Certificado,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 puede realizar el pago a través del banco, sindicatura o por </a:t>
            </a:r>
            <a:r>
              <a:rPr lang="es-E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pse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3" y="1763667"/>
            <a:ext cx="3048000" cy="3048000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82177" y="1309816"/>
            <a:ext cx="3922473" cy="4940329"/>
            <a:chOff x="8044788" y="1202168"/>
            <a:chExt cx="4075601" cy="5179785"/>
          </a:xfrm>
        </p:grpSpPr>
        <p:pic>
          <p:nvPicPr>
            <p:cNvPr id="29" name="Imagen 2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788" y="1202168"/>
              <a:ext cx="4075601" cy="51797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Rectángulo 29"/>
            <p:cNvSpPr/>
            <p:nvPr/>
          </p:nvSpPr>
          <p:spPr>
            <a:xfrm>
              <a:off x="8672132" y="2090057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8672132" y="2168434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8678988" y="3466124"/>
              <a:ext cx="1239784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678988" y="3544501"/>
              <a:ext cx="1246790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8555729" y="4797699"/>
              <a:ext cx="605789" cy="78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8559232" y="4890088"/>
              <a:ext cx="602286" cy="60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9475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 Rectángulo"/>
          <p:cNvSpPr/>
          <p:nvPr/>
        </p:nvSpPr>
        <p:spPr>
          <a:xfrm>
            <a:off x="3463467" y="4736488"/>
            <a:ext cx="708558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Rellenar los campos de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número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 identificación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 soy un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robot.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4" y="2406034"/>
            <a:ext cx="2899133" cy="2899133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3467" y="1374620"/>
            <a:ext cx="6982112" cy="3248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270784" y="1334531"/>
            <a:ext cx="3610647" cy="38261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32" y="2280854"/>
            <a:ext cx="2474936" cy="2474936"/>
          </a:xfrm>
          <a:prstGeom prst="rect">
            <a:avLst/>
          </a:prstGeom>
        </p:spPr>
      </p:pic>
      <p:sp>
        <p:nvSpPr>
          <p:cNvPr id="10" name="10 Rectángulo"/>
          <p:cNvSpPr/>
          <p:nvPr/>
        </p:nvSpPr>
        <p:spPr>
          <a:xfrm>
            <a:off x="310786" y="3666592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993003" y="1334531"/>
            <a:ext cx="3341757" cy="3723428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>
            <a:off x="4037792" y="3578401"/>
            <a:ext cx="156668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7334760" y="1602219"/>
            <a:ext cx="242192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Concepto a pagar </a:t>
            </a:r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y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enviar </a:t>
            </a: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pago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0 Rectángulo"/>
          <p:cNvSpPr/>
          <p:nvPr/>
        </p:nvSpPr>
        <p:spPr>
          <a:xfrm>
            <a:off x="5409050" y="4649207"/>
            <a:ext cx="292569" cy="17638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110377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Pago del Certificado</a:t>
            </a:r>
          </a:p>
          <a:p>
            <a:pPr marL="914400" indent="-914400" algn="ctr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4" y="1189983"/>
            <a:ext cx="5413415" cy="3968920"/>
          </a:xfrm>
          <a:prstGeom prst="rect">
            <a:avLst/>
          </a:prstGeom>
        </p:spPr>
      </p:pic>
      <p:sp>
        <p:nvSpPr>
          <p:cNvPr id="16" name="9 Rectángulo"/>
          <p:cNvSpPr/>
          <p:nvPr/>
        </p:nvSpPr>
        <p:spPr>
          <a:xfrm>
            <a:off x="6016409" y="1131589"/>
            <a:ext cx="26702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realizado el pago debe cambiar el estado del certificado a </a:t>
            </a:r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Pagado</a:t>
            </a:r>
            <a:endParaRPr lang="es-E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7" name="10 Rectángulo"/>
          <p:cNvSpPr/>
          <p:nvPr/>
        </p:nvSpPr>
        <p:spPr>
          <a:xfrm>
            <a:off x="386726" y="4696208"/>
            <a:ext cx="5314893" cy="22964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25" y="1202725"/>
            <a:ext cx="3019300" cy="30193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17" y="4668684"/>
            <a:ext cx="2585449" cy="367070"/>
          </a:xfrm>
          <a:prstGeom prst="rect">
            <a:avLst/>
          </a:prstGeom>
        </p:spPr>
      </p:pic>
      <p:sp>
        <p:nvSpPr>
          <p:cNvPr id="20" name="10 Rectángulo"/>
          <p:cNvSpPr/>
          <p:nvPr/>
        </p:nvSpPr>
        <p:spPr>
          <a:xfrm>
            <a:off x="386726" y="3590009"/>
            <a:ext cx="1244365" cy="17081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88" y="1252151"/>
            <a:ext cx="4703201" cy="5158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" y="3426941"/>
            <a:ext cx="2945710" cy="3008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214417"/>
            <a:ext cx="998992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Descarga del Certificado</a:t>
            </a:r>
          </a:p>
          <a:p>
            <a:pPr marL="914400" indent="-914400" defTabSz="457200">
              <a:buAutoNum type="arabicPeriod"/>
            </a:pP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9 Rectángulo"/>
          <p:cNvSpPr/>
          <p:nvPr/>
        </p:nvSpPr>
        <p:spPr>
          <a:xfrm>
            <a:off x="7649721" y="1641822"/>
            <a:ext cx="328189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el pago del certificado este registrado 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la barra horizontal y desplazarse hacia la derecha hasta encontrar el botón de </a:t>
            </a:r>
            <a:r>
              <a: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Descargar Recibo</a:t>
            </a:r>
            <a:r>
              <a:rPr lang="es-CO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que el certificado solo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permite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descarga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 por favor realizarla </a:t>
            </a: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desde un portátil o equipo de computo de </a:t>
            </a:r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escritorio.</a:t>
            </a:r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8" name="10 Rectángulo"/>
          <p:cNvSpPr/>
          <p:nvPr/>
        </p:nvSpPr>
        <p:spPr>
          <a:xfrm flipH="1">
            <a:off x="5049795" y="5921443"/>
            <a:ext cx="2306593" cy="10990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10 Rectángulo"/>
          <p:cNvSpPr/>
          <p:nvPr/>
        </p:nvSpPr>
        <p:spPr>
          <a:xfrm flipH="1">
            <a:off x="6021898" y="4619731"/>
            <a:ext cx="131607" cy="1447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Solicitud de Certificado de Notas y matriculó y cursó???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30" y="2108886"/>
            <a:ext cx="7314202" cy="42351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2" y="4423719"/>
            <a:ext cx="2373943" cy="20011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932594" y="1933315"/>
            <a:ext cx="270908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Seleccionar el tipo de certificado según su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necesidad </a:t>
            </a:r>
          </a:p>
          <a:p>
            <a:pPr algn="ctr"/>
            <a:endParaRPr lang="es-E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Recuerde revisar los tipos de certificados en la diapositiva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4</a:t>
            </a: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acumulado</a:t>
            </a:r>
          </a:p>
          <a:p>
            <a:pPr algn="ctr"/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Notas con promedio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semestral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Matriculó y cursó 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10 Rectángulo"/>
          <p:cNvSpPr/>
          <p:nvPr/>
        </p:nvSpPr>
        <p:spPr>
          <a:xfrm flipH="1">
            <a:off x="3465379" y="4355913"/>
            <a:ext cx="3693302" cy="68553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90592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 del Certificado notas y matriculó y cursó</a:t>
            </a:r>
          </a:p>
        </p:txBody>
      </p:sp>
    </p:spTree>
    <p:extLst>
      <p:ext uri="{BB962C8B-B14F-4D97-AF65-F5344CB8AC3E}">
        <p14:creationId xmlns:p14="http://schemas.microsoft.com/office/powerpoint/2010/main" val="30719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28BF62-65C7-8841-B897-EB6C21DF4411}"/>
              </a:ext>
            </a:extLst>
          </p:cNvPr>
          <p:cNvSpPr txBox="1"/>
          <p:nvPr/>
        </p:nvSpPr>
        <p:spPr>
          <a:xfrm>
            <a:off x="283464" y="2216068"/>
            <a:ext cx="902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OFICINA DE REGISTRO Y CONTROL ACADÉMICO</a:t>
            </a:r>
          </a:p>
          <a:p>
            <a:pPr algn="ctr"/>
            <a:endParaRPr lang="es-CO" sz="4800" b="1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6" y="2005992"/>
            <a:ext cx="5284332" cy="32382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54" y="2029584"/>
            <a:ext cx="3037850" cy="289664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570287" y="2278456"/>
            <a:ext cx="270908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Una vez seleccionado el tipo de certificado según su necesidad se debe seleccionar el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periodo académico del cual solicita el certificado</a:t>
            </a:r>
          </a:p>
          <a:p>
            <a:pPr algn="ctr"/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90592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 del Certificado notas y matriculó y cursó</a:t>
            </a:r>
          </a:p>
        </p:txBody>
      </p:sp>
      <p:sp>
        <p:nvSpPr>
          <p:cNvPr id="10" name="10 Rectángulo"/>
          <p:cNvSpPr/>
          <p:nvPr/>
        </p:nvSpPr>
        <p:spPr>
          <a:xfrm flipH="1">
            <a:off x="1479978" y="4091214"/>
            <a:ext cx="1844564" cy="76911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18" y="1759809"/>
            <a:ext cx="5458019" cy="33715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-65924"/>
            <a:ext cx="954432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457200"/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 notas y matriculó y cursó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07" y="2388198"/>
            <a:ext cx="3137916" cy="2645121"/>
          </a:xfrm>
          <a:prstGeom prst="rect">
            <a:avLst/>
          </a:prstGeom>
        </p:spPr>
      </p:pic>
      <p:sp>
        <p:nvSpPr>
          <p:cNvPr id="12" name="10 Rectángulo"/>
          <p:cNvSpPr/>
          <p:nvPr/>
        </p:nvSpPr>
        <p:spPr>
          <a:xfrm flipH="1">
            <a:off x="8344604" y="3834441"/>
            <a:ext cx="525494" cy="222081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80881" y="2152923"/>
            <a:ext cx="31700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Una vez solicitado el certificado según su necesidad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Dar clic en Guardar</a:t>
            </a:r>
          </a:p>
          <a:p>
            <a:pPr algn="ctr"/>
            <a:endParaRPr lang="es-E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NOTA: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Recuerde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realizar la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por cada periodo académico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que necesita certificar</a:t>
            </a:r>
          </a:p>
        </p:txBody>
      </p:sp>
    </p:spTree>
    <p:extLst>
      <p:ext uri="{BB962C8B-B14F-4D97-AF65-F5344CB8AC3E}">
        <p14:creationId xmlns:p14="http://schemas.microsoft.com/office/powerpoint/2010/main" val="18775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14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A3C4D3-DEE2-4D47-B98E-B0BCCE38B9B8}"/>
              </a:ext>
            </a:extLst>
          </p:cNvPr>
          <p:cNvSpPr txBox="1"/>
          <p:nvPr/>
        </p:nvSpPr>
        <p:spPr>
          <a:xfrm>
            <a:off x="5907271" y="859994"/>
            <a:ext cx="5007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Sabías que…. Ahora puede solicitar los certificados desde su </a:t>
            </a:r>
            <a:r>
              <a:rPr lang="es-CO" sz="4800" i="1" dirty="0" err="1">
                <a:latin typeface="Cambria" panose="02040503050406030204" pitchFamily="18" charset="0"/>
                <a:ea typeface="Palatino" pitchFamily="2" charset="77"/>
              </a:rPr>
              <a:t>SAC</a:t>
            </a:r>
            <a:r>
              <a:rPr lang="es-CO" sz="4800" i="1" dirty="0">
                <a:latin typeface="Cambria" panose="02040503050406030204" pitchFamily="18" charset="0"/>
                <a:ea typeface="Palatino" pitchFamily="2" charset="77"/>
              </a:rPr>
              <a:t> ???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7" y="2383692"/>
            <a:ext cx="518095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06085" y="405475"/>
            <a:ext cx="10525526" cy="7402031"/>
            <a:chOff x="398179" y="405475"/>
            <a:chExt cx="11462894" cy="740203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EEE3F1A-8AD6-4B80-8E10-4071FC503E30}"/>
                </a:ext>
              </a:extLst>
            </p:cNvPr>
            <p:cNvSpPr txBox="1"/>
            <p:nvPr/>
          </p:nvSpPr>
          <p:spPr>
            <a:xfrm>
              <a:off x="2690439" y="405475"/>
              <a:ext cx="679660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s-CO" sz="6000" b="1" dirty="0" smtClean="0">
                  <a:ln/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Tipos de certificado</a:t>
              </a:r>
              <a:endPara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9 Rectángulo"/>
            <p:cNvSpPr/>
            <p:nvPr/>
          </p:nvSpPr>
          <p:spPr>
            <a:xfrm>
              <a:off x="398179" y="1468495"/>
              <a:ext cx="3406578" cy="62478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Estudio Pregrado: </a:t>
              </a:r>
              <a:r>
                <a:rPr lang="es-CO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Estudiantes activos con matricula académica y pago registrado en el sistema.</a:t>
              </a:r>
              <a:endPara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Matriculó y Cursó: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Estudiantes que se matricularon y cursaron el periodos anteriores.</a:t>
              </a: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Terminación de Materias: </a:t>
              </a:r>
              <a:r>
                <a:rPr lang="es-CO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Estudiantes </a:t>
              </a:r>
              <a:r>
                <a:rPr lang="es-CO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que ya culminaron con su plan de estudios.</a:t>
              </a:r>
              <a:endPara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8183874" y="1559642"/>
              <a:ext cx="3677199" cy="62478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Notas con promedio acumulado: </a:t>
              </a:r>
              <a:r>
                <a:rPr lang="es-ES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Notas del periodo inmediatamente anterior con el promedio acumulado .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endParaRPr lang="es-CO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O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Notas con promedio semestral:</a:t>
              </a:r>
              <a:r>
                <a:rPr lang="es-ES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Notas del periodo inmediatamente anterior con el promedio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semestral.</a:t>
              </a:r>
              <a:endPara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omic Sans MS" panose="030F0702030302020204" pitchFamily="66" charset="0"/>
                </a:rPr>
                <a:t>Histórico: </a:t>
              </a:r>
              <a:r>
                <a:rPr lang="es-E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anose="030F0702030302020204" pitchFamily="66" charset="0"/>
                </a:rPr>
                <a:t>Estudiantes que ya culminaron con su plan de estudios y lo solicitan para continuar con estudios de posgrado.</a:t>
              </a:r>
            </a:p>
            <a:p>
              <a:pPr algn="just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just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endParaRPr>
            </a:p>
            <a:p>
              <a:pPr algn="ctr"/>
              <a:endPara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331" y="2720796"/>
              <a:ext cx="3497039" cy="3497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3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274634" y="1429323"/>
            <a:ext cx="8155987" cy="4933950"/>
            <a:chOff x="1022847" y="1475821"/>
            <a:chExt cx="8155987" cy="4933950"/>
          </a:xfrm>
        </p:grpSpPr>
        <p:pic>
          <p:nvPicPr>
            <p:cNvPr id="14" name="Imagen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8" y="1475821"/>
              <a:ext cx="8155986" cy="4933950"/>
            </a:xfrm>
            <a:prstGeom prst="rect">
              <a:avLst/>
            </a:prstGeom>
          </p:spPr>
        </p:pic>
        <p:sp>
          <p:nvSpPr>
            <p:cNvPr id="15" name="10 Rectángulo"/>
            <p:cNvSpPr/>
            <p:nvPr/>
          </p:nvSpPr>
          <p:spPr>
            <a:xfrm>
              <a:off x="1022848" y="3910156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6" name="10 Rectángulo"/>
            <p:cNvSpPr/>
            <p:nvPr/>
          </p:nvSpPr>
          <p:spPr>
            <a:xfrm>
              <a:off x="1022847" y="3705504"/>
              <a:ext cx="936581" cy="141130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062452" y="2116839"/>
              <a:ext cx="896977" cy="28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0308344-748F-4E1E-99F5-0A6844E05C6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70" t="7615" r="40311" b="59945"/>
            <a:stretch/>
          </p:blipFill>
          <p:spPr bwMode="auto">
            <a:xfrm>
              <a:off x="1187743" y="1535533"/>
              <a:ext cx="663938" cy="7150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4897487" y="2215354"/>
            <a:ext cx="3002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En Proceso Certificados dar clic en 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Solicitud de certificados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82" y="27434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233" y="1171607"/>
            <a:ext cx="7654826" cy="4042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04" y="2421865"/>
            <a:ext cx="2404034" cy="2404034"/>
          </a:xfrm>
          <a:prstGeom prst="rect">
            <a:avLst/>
          </a:prstGeom>
        </p:spPr>
      </p:pic>
      <p:sp>
        <p:nvSpPr>
          <p:cNvPr id="9" name="9 Rectángulo"/>
          <p:cNvSpPr/>
          <p:nvPr/>
        </p:nvSpPr>
        <p:spPr>
          <a:xfrm>
            <a:off x="8676027" y="1380657"/>
            <a:ext cx="19823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D</a:t>
            </a:r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ar clic sobre </a:t>
            </a:r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Solicite su Certificado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10 Rectángulo"/>
          <p:cNvSpPr/>
          <p:nvPr/>
        </p:nvSpPr>
        <p:spPr>
          <a:xfrm>
            <a:off x="3853580" y="2269463"/>
            <a:ext cx="1995285" cy="30480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68318" y="1382479"/>
            <a:ext cx="7482059" cy="356022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59230" y="1323635"/>
            <a:ext cx="270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Rellenar los campos de 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Académico, Pensum, Certificado a Solicitar.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" y="2516039"/>
            <a:ext cx="3048000" cy="2569325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>
            <a:off x="5001224" y="2756920"/>
            <a:ext cx="3730884" cy="44759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5572" y="1304047"/>
            <a:ext cx="7969932" cy="3877553"/>
          </a:xfrm>
          <a:prstGeom prst="rect">
            <a:avLst/>
          </a:prstGeom>
        </p:spPr>
      </p:pic>
      <p:sp>
        <p:nvSpPr>
          <p:cNvPr id="19" name="9 Rectángulo"/>
          <p:cNvSpPr/>
          <p:nvPr/>
        </p:nvSpPr>
        <p:spPr>
          <a:xfrm>
            <a:off x="8598582" y="2929090"/>
            <a:ext cx="28027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CO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Programa Académico:  </a:t>
            </a:r>
            <a:r>
              <a:rPr lang="es-CO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programa académico en el que se encuentra vinculado.</a:t>
            </a:r>
          </a:p>
          <a:p>
            <a:pPr algn="just"/>
            <a:endParaRPr lang="es-E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Pensum: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Seleccionar el pensum del </a:t>
            </a:r>
            <a:r>
              <a:rPr lang="es-E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programa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académico.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20" name="10 Rectángulo"/>
          <p:cNvSpPr/>
          <p:nvPr/>
        </p:nvSpPr>
        <p:spPr>
          <a:xfrm>
            <a:off x="2104648" y="2847222"/>
            <a:ext cx="4025283" cy="16373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21" name="10 Rectángulo"/>
          <p:cNvSpPr/>
          <p:nvPr/>
        </p:nvSpPr>
        <p:spPr>
          <a:xfrm>
            <a:off x="2079933" y="3418337"/>
            <a:ext cx="4025283" cy="10005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390" y="874648"/>
            <a:ext cx="2091383" cy="21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EE3F1A-8AD6-4B80-8E10-4071FC503E30}"/>
              </a:ext>
            </a:extLst>
          </p:cNvPr>
          <p:cNvSpPr txBox="1"/>
          <p:nvPr/>
        </p:nvSpPr>
        <p:spPr>
          <a:xfrm>
            <a:off x="628650" y="366817"/>
            <a:ext cx="95443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ctr" defTabSz="457200">
              <a:buAutoNum type="arabicPeriod"/>
            </a:pP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Solicitud</a:t>
            </a:r>
            <a:r>
              <a:rPr lang="es-CO" sz="4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sz="6000" b="1" dirty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</a:t>
            </a:r>
            <a:r>
              <a:rPr lang="es-CO" sz="6000" b="1" dirty="0" smtClean="0">
                <a:ln/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Certificado</a:t>
            </a:r>
            <a:endParaRPr lang="es-CO" sz="6000" b="1" dirty="0">
              <a:ln/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32" y="2273688"/>
            <a:ext cx="2816543" cy="2374217"/>
          </a:xfrm>
          <a:prstGeom prst="rect">
            <a:avLst/>
          </a:prstGeom>
        </p:spPr>
      </p:pic>
      <p:sp>
        <p:nvSpPr>
          <p:cNvPr id="9" name="10 Rectángulo"/>
          <p:cNvSpPr/>
          <p:nvPr/>
        </p:nvSpPr>
        <p:spPr>
          <a:xfrm flipH="1">
            <a:off x="6566437" y="3120446"/>
            <a:ext cx="379687" cy="146869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368601" y="1302963"/>
            <a:ext cx="8297604" cy="3928063"/>
          </a:xfrm>
          <a:prstGeom prst="rect">
            <a:avLst/>
          </a:prstGeom>
        </p:spPr>
      </p:pic>
      <p:sp>
        <p:nvSpPr>
          <p:cNvPr id="11" name="9 Rectángulo"/>
          <p:cNvSpPr/>
          <p:nvPr/>
        </p:nvSpPr>
        <p:spPr>
          <a:xfrm>
            <a:off x="9119968" y="1382480"/>
            <a:ext cx="280270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Certificado a Solicitar: </a:t>
            </a:r>
            <a:r>
              <a:rPr lang="es-E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Estudio, Cursó y Aprobó, Notas, Terminación de Materias.</a:t>
            </a:r>
          </a:p>
          <a:p>
            <a:pPr algn="just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just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  <a:p>
            <a:pPr algn="ctr"/>
            <a:endParaRPr lang="es-E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2118300" y="3460797"/>
            <a:ext cx="4200122" cy="534554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533</Words>
  <Application>Microsoft Office PowerPoint</Application>
  <PresentationFormat>Panorámica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Comic Sans MS</vt:lpstr>
      <vt:lpstr>Palatino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Diego Uricoechea</cp:lastModifiedBy>
  <cp:revision>20</cp:revision>
  <dcterms:created xsi:type="dcterms:W3CDTF">2022-01-18T19:54:19Z</dcterms:created>
  <dcterms:modified xsi:type="dcterms:W3CDTF">2022-10-13T21:44:26Z</dcterms:modified>
</cp:coreProperties>
</file>