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2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9"/>
  </p:normalViewPr>
  <p:slideViewPr>
    <p:cSldViewPr snapToGrid="0">
      <p:cViewPr varScale="1">
        <p:scale>
          <a:sx n="109" d="100"/>
          <a:sy n="109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1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22538-8A89-E288-CAC0-979ECFFC4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070" y="967409"/>
            <a:ext cx="7885043" cy="723279"/>
          </a:xfrm>
        </p:spPr>
        <p:txBody>
          <a:bodyPr/>
          <a:lstStyle/>
          <a:p>
            <a:r>
              <a:rPr lang="es-MX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458C8-83DB-A311-ACEC-6BD7F964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2766529"/>
            <a:ext cx="10850217" cy="3448741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35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F4A0-43DA-BECF-7FC4-1D641207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70" y="715618"/>
            <a:ext cx="8401878" cy="51285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19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9D9FE-77FB-E8AE-DB60-4048E3F6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1951727"/>
            <a:ext cx="10611677" cy="1325563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78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7FCF9-D8E0-4963-B075-808F6324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516"/>
            <a:ext cx="8078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43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D88D9-DEFB-BF24-B8BC-31E7D117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6" y="1756603"/>
            <a:ext cx="10916479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6A4019-8DC1-427D-EBFF-7CCFCFFC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131B7-0741-6D4E-8C96-3E5883B9E41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059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8EA9AE-5D9D-78EA-72CB-F77FFC82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801181-8BAC-F5E0-CFB6-30FDC9B3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30F3D-299D-E1A2-4A92-9DC4E06BB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56FD-F6F0-3A43-B731-64A458933CB2}" type="datetimeFigureOut">
              <a:rPr lang="es-CO" smtClean="0"/>
              <a:t>29/01/2024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A5C16-BB76-4ABF-4A60-02A6D003C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EE1CF-EB67-6DA0-F53B-3573C733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31B7-0741-6D4E-8C96-3E5883B9E4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5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0" y="3113288"/>
            <a:ext cx="3048000" cy="212610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776752" y="1190421"/>
            <a:ext cx="5099410" cy="3293209"/>
            <a:chOff x="-2491483" y="554559"/>
            <a:chExt cx="5099410" cy="3293209"/>
          </a:xfrm>
        </p:grpSpPr>
        <p:sp>
          <p:nvSpPr>
            <p:cNvPr id="5" name="9 Rectángulo"/>
            <p:cNvSpPr/>
            <p:nvPr/>
          </p:nvSpPr>
          <p:spPr>
            <a:xfrm>
              <a:off x="-2491483" y="554559"/>
              <a:ext cx="2802706" cy="32932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Verificar que el certificado haya quedado en estado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Certificado Solicitado, </a:t>
              </a:r>
            </a:p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Y que sea el certificado que se solicita.</a:t>
              </a:r>
            </a:p>
            <a:p>
              <a:pPr algn="just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277" y="1927798"/>
              <a:ext cx="1771650" cy="190500"/>
            </a:xfrm>
            <a:prstGeom prst="rect">
              <a:avLst/>
            </a:prstGeom>
          </p:spPr>
        </p:pic>
      </p:grp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3921166" y="1300682"/>
            <a:ext cx="7667776" cy="3725852"/>
          </a:xfrm>
          <a:prstGeom prst="rect">
            <a:avLst/>
          </a:prstGeom>
        </p:spPr>
      </p:pic>
      <p:sp>
        <p:nvSpPr>
          <p:cNvPr id="8" name="10 Rectángulo"/>
          <p:cNvSpPr/>
          <p:nvPr/>
        </p:nvSpPr>
        <p:spPr>
          <a:xfrm flipH="1">
            <a:off x="4398428" y="4098455"/>
            <a:ext cx="6061929" cy="21130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21166" y="52393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 por cada periodo académico de certificado de notas y Curso y aprobó, debe realizar una nueva solicitud.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173774" y="247326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2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b="17695"/>
          <a:stretch/>
        </p:blipFill>
        <p:spPr>
          <a:xfrm>
            <a:off x="260249" y="781118"/>
            <a:ext cx="5107459" cy="4204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76" y="3186685"/>
            <a:ext cx="3048000" cy="2702449"/>
          </a:xfrm>
          <a:prstGeom prst="rect">
            <a:avLst/>
          </a:prstGeom>
        </p:spPr>
      </p:pic>
      <p:sp>
        <p:nvSpPr>
          <p:cNvPr id="5" name="10 Rectángulo"/>
          <p:cNvSpPr/>
          <p:nvPr/>
        </p:nvSpPr>
        <p:spPr>
          <a:xfrm>
            <a:off x="3247573" y="4619856"/>
            <a:ext cx="255373" cy="29546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r="3273"/>
          <a:stretch/>
        </p:blipFill>
        <p:spPr bwMode="auto">
          <a:xfrm>
            <a:off x="8164054" y="1372413"/>
            <a:ext cx="2965935" cy="4316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9 Rectángulo"/>
          <p:cNvSpPr/>
          <p:nvPr/>
        </p:nvSpPr>
        <p:spPr>
          <a:xfrm>
            <a:off x="4758054" y="1978761"/>
            <a:ext cx="32018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puede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Visualizar Archivo,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donde se puede ver una vista previa del contenido del documento a expedir.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173774" y="247326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9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173774" y="247326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/>
          <a:srcRect r="11570" b="15727"/>
          <a:stretch/>
        </p:blipFill>
        <p:spPr>
          <a:xfrm>
            <a:off x="720918" y="955268"/>
            <a:ext cx="4466544" cy="393325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065004" y="4464436"/>
            <a:ext cx="426721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5123720" y="1812175"/>
            <a:ext cx="3201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el recibo,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el banco en el cual se debe realizar el pago y las fechas de pago ordinario y extraordinario.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413928" y="1370412"/>
            <a:ext cx="3115557" cy="4242487"/>
            <a:chOff x="8044788" y="1202168"/>
            <a:chExt cx="4075601" cy="5179785"/>
          </a:xfrm>
        </p:grpSpPr>
        <p:pic>
          <p:nvPicPr>
            <p:cNvPr id="14" name="Imagen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5" name="Rectángulo 14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2" y="3206084"/>
            <a:ext cx="3048000" cy="27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674935" y="144893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9 Rectángulo"/>
          <p:cNvSpPr/>
          <p:nvPr/>
        </p:nvSpPr>
        <p:spPr>
          <a:xfrm>
            <a:off x="893097" y="1282554"/>
            <a:ext cx="320184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Pago del Certificado,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puede realizar el pago a través del banco, sindicatura o por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pse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55" y="1781260"/>
            <a:ext cx="3048000" cy="3048000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7861369" y="1362571"/>
            <a:ext cx="3296070" cy="4308468"/>
            <a:chOff x="8044788" y="1202168"/>
            <a:chExt cx="4075601" cy="5179785"/>
          </a:xfrm>
        </p:grpSpPr>
        <p:pic>
          <p:nvPicPr>
            <p:cNvPr id="26" name="Imagen 2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Rectángulo 26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75057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Rectángulo"/>
          <p:cNvSpPr/>
          <p:nvPr/>
        </p:nvSpPr>
        <p:spPr>
          <a:xfrm>
            <a:off x="3146945" y="5505282"/>
            <a:ext cx="70855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Rellenar los campos de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número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 identificación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 soy un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robot.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5" y="2739032"/>
            <a:ext cx="2319542" cy="231954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6945" y="2143414"/>
            <a:ext cx="6982112" cy="324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697378" y="800040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8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697378" y="800040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6153" y="2178592"/>
            <a:ext cx="3610647" cy="3826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0129" y="2931973"/>
            <a:ext cx="2474936" cy="2474936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>
            <a:off x="1946155" y="4528583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628372" y="2178592"/>
            <a:ext cx="3341757" cy="3723428"/>
          </a:xfrm>
          <a:prstGeom prst="rect">
            <a:avLst/>
          </a:prstGeom>
        </p:spPr>
      </p:pic>
      <p:sp>
        <p:nvSpPr>
          <p:cNvPr id="14" name="10 Rectángulo"/>
          <p:cNvSpPr/>
          <p:nvPr/>
        </p:nvSpPr>
        <p:spPr>
          <a:xfrm>
            <a:off x="5691091" y="4422462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5" name="10 Rectángulo"/>
          <p:cNvSpPr/>
          <p:nvPr/>
        </p:nvSpPr>
        <p:spPr>
          <a:xfrm>
            <a:off x="7062349" y="5493268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1072224" y="5599851"/>
            <a:ext cx="80807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Concepto a pagar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enviar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697378" y="800040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6153" y="2178592"/>
            <a:ext cx="3610647" cy="3826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0129" y="2931973"/>
            <a:ext cx="2474936" cy="2474936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>
            <a:off x="1946155" y="4528583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628372" y="2178592"/>
            <a:ext cx="3341757" cy="3723428"/>
          </a:xfrm>
          <a:prstGeom prst="rect">
            <a:avLst/>
          </a:prstGeom>
        </p:spPr>
      </p:pic>
      <p:sp>
        <p:nvSpPr>
          <p:cNvPr id="14" name="10 Rectángulo"/>
          <p:cNvSpPr/>
          <p:nvPr/>
        </p:nvSpPr>
        <p:spPr>
          <a:xfrm>
            <a:off x="5691091" y="4422462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5" name="10 Rectángulo"/>
          <p:cNvSpPr/>
          <p:nvPr/>
        </p:nvSpPr>
        <p:spPr>
          <a:xfrm>
            <a:off x="7062349" y="5493268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1072224" y="5599851"/>
            <a:ext cx="80807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Concepto a pagar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enviar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697378" y="800040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9 Rectángulo"/>
          <p:cNvSpPr/>
          <p:nvPr/>
        </p:nvSpPr>
        <p:spPr>
          <a:xfrm>
            <a:off x="389332" y="2667896"/>
            <a:ext cx="26702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realizado el pago debe cambiar el estado del certificado a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Pagado</a:t>
            </a:r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83" y="3051072"/>
            <a:ext cx="3019300" cy="30193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88" y="2484361"/>
            <a:ext cx="2585449" cy="36707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04" y="2224455"/>
            <a:ext cx="4554119" cy="3421368"/>
          </a:xfrm>
          <a:prstGeom prst="rect">
            <a:avLst/>
          </a:prstGeom>
        </p:spPr>
      </p:pic>
      <p:sp>
        <p:nvSpPr>
          <p:cNvPr id="23" name="10 Rectángulo"/>
          <p:cNvSpPr/>
          <p:nvPr/>
        </p:nvSpPr>
        <p:spPr>
          <a:xfrm>
            <a:off x="5783091" y="5240850"/>
            <a:ext cx="4471236" cy="17191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4" name="10 Rectángulo"/>
          <p:cNvSpPr/>
          <p:nvPr/>
        </p:nvSpPr>
        <p:spPr>
          <a:xfrm>
            <a:off x="5800675" y="4314913"/>
            <a:ext cx="1046841" cy="12787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697378" y="800040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9 Rectángulo"/>
          <p:cNvSpPr/>
          <p:nvPr/>
        </p:nvSpPr>
        <p:spPr>
          <a:xfrm>
            <a:off x="389332" y="2667896"/>
            <a:ext cx="26702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realizado el pago debe cambiar el estado del certificado a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Pagado</a:t>
            </a:r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83" y="3051072"/>
            <a:ext cx="3019300" cy="30193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88" y="2484361"/>
            <a:ext cx="2585449" cy="36707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04" y="2224455"/>
            <a:ext cx="4554119" cy="3421368"/>
          </a:xfrm>
          <a:prstGeom prst="rect">
            <a:avLst/>
          </a:prstGeom>
        </p:spPr>
      </p:pic>
      <p:sp>
        <p:nvSpPr>
          <p:cNvPr id="23" name="10 Rectángulo"/>
          <p:cNvSpPr/>
          <p:nvPr/>
        </p:nvSpPr>
        <p:spPr>
          <a:xfrm>
            <a:off x="5783091" y="5240850"/>
            <a:ext cx="4471236" cy="17191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4" name="10 Rectángulo"/>
          <p:cNvSpPr/>
          <p:nvPr/>
        </p:nvSpPr>
        <p:spPr>
          <a:xfrm>
            <a:off x="5800675" y="4314913"/>
            <a:ext cx="1046841" cy="12787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9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91" y="1225038"/>
            <a:ext cx="4298611" cy="47144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" y="2613125"/>
            <a:ext cx="2692308" cy="2750144"/>
          </a:xfrm>
          <a:prstGeom prst="rect">
            <a:avLst/>
          </a:prstGeom>
        </p:spPr>
      </p:pic>
      <p:sp>
        <p:nvSpPr>
          <p:cNvPr id="9" name="9 Rectángulo"/>
          <p:cNvSpPr/>
          <p:nvPr/>
        </p:nvSpPr>
        <p:spPr>
          <a:xfrm>
            <a:off x="7411761" y="2039815"/>
            <a:ext cx="234713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el pago del certificado este registrado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dar clic en la barra horizontal y desplazarse hacia la derecha hasta encontrar el botón de </a:t>
            </a: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Descargar Recibo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0" name="10 Rectángulo"/>
          <p:cNvSpPr/>
          <p:nvPr/>
        </p:nvSpPr>
        <p:spPr>
          <a:xfrm flipH="1">
            <a:off x="5810925" y="4304231"/>
            <a:ext cx="94122" cy="13230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578431" y="150199"/>
            <a:ext cx="9989923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Descarga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68416" y="4602705"/>
            <a:ext cx="7728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 el certificado solo permite </a:t>
            </a: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descarga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por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favor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realizarla</a:t>
            </a:r>
            <a:endParaRPr lang="es-E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desde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 </a:t>
            </a: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portátil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o </a:t>
            </a: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equipo de computo de escritorio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5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7701-D63F-DEFB-2F90-C380D40C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242" y="3367288"/>
            <a:ext cx="10611677" cy="1325563"/>
          </a:xfrm>
        </p:spPr>
        <p:txBody>
          <a:bodyPr>
            <a:noAutofit/>
          </a:bodyPr>
          <a:lstStyle/>
          <a:p>
            <a:r>
              <a:rPr lang="es-CO" sz="9600" b="1" dirty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  <a:t>OFICINA DE REGISTRO Y CONTROL ACADÉMICO</a:t>
            </a:r>
            <a:br>
              <a:rPr lang="es-CO" sz="9600" b="1" dirty="0">
                <a:solidFill>
                  <a:schemeClr val="tx2">
                    <a:lumMod val="50000"/>
                  </a:schemeClr>
                </a:solidFill>
                <a:ea typeface="Cambria" panose="02040503050406030204" pitchFamily="18" charset="0"/>
              </a:rPr>
            </a:br>
            <a:endParaRPr lang="es-CO" sz="9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3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1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AC5EC-F842-B01B-49DA-92464DB2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94" y="0"/>
            <a:ext cx="8401878" cy="5128592"/>
          </a:xfrm>
        </p:spPr>
        <p:txBody>
          <a:bodyPr/>
          <a:lstStyle/>
          <a:p>
            <a:r>
              <a:rPr lang="es-CO" i="1" dirty="0">
                <a:latin typeface="Cambria" panose="02040503050406030204" pitchFamily="18" charset="0"/>
                <a:ea typeface="Palatino" pitchFamily="2" charset="77"/>
              </a:rPr>
              <a:t>Sabías que…. Ahora puede solicitar los certificados desde su SAC ???</a:t>
            </a:r>
            <a:br>
              <a:rPr lang="es-CO" i="1" dirty="0">
                <a:latin typeface="Cambria" panose="02040503050406030204" pitchFamily="18" charset="0"/>
                <a:ea typeface="Palatino" pitchFamily="2" charset="77"/>
              </a:rPr>
            </a:b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94" y="360478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93" y="3239543"/>
            <a:ext cx="3211072" cy="3497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E439C4-FEA1-B3F8-DD4A-CDEFC195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93116"/>
            <a:ext cx="8683870" cy="1325563"/>
          </a:xfrm>
        </p:spPr>
        <p:txBody>
          <a:bodyPr>
            <a:noAutofit/>
          </a:bodyPr>
          <a:lstStyle/>
          <a:p>
            <a:pPr defTabSz="457200"/>
            <a:r>
              <a:rPr lang="es-ES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TIPOS DE 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9 Rectángulo"/>
          <p:cNvSpPr/>
          <p:nvPr/>
        </p:nvSpPr>
        <p:spPr>
          <a:xfrm>
            <a:off x="406085" y="1468495"/>
            <a:ext cx="312800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Estudio Pregrado: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activos con matricula académica y pago registrado en el sistema.</a:t>
            </a:r>
            <a:endParaRPr lang="es-CO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Matriculó y Cursó: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que se matricularon y cursaron el periodos anteriores.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Terminación de Materias: 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que ya culminaron con su plan de estudios.</a:t>
            </a:r>
            <a:endParaRPr lang="es-CO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5" name="9 Rectángulo"/>
          <p:cNvSpPr/>
          <p:nvPr/>
        </p:nvSpPr>
        <p:spPr>
          <a:xfrm>
            <a:off x="6350566" y="2025634"/>
            <a:ext cx="337649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acumulado: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Notas del periodo inmediatamente anterior con el promedio acumulado 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semestral: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Notas del periodo inmediatamente anterior con el promedio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semestral.</a:t>
            </a:r>
            <a:endParaRPr lang="es-CO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Histórico: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Estudiantes que ya culminaron con su plan de estudios y lo solicitan para continuar con estudios de posgrado.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1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279281" y="925337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07516" y="2066193"/>
            <a:ext cx="8155987" cy="4560850"/>
            <a:chOff x="1022847" y="1475821"/>
            <a:chExt cx="8155987" cy="4933950"/>
          </a:xfrm>
        </p:grpSpPr>
        <p:pic>
          <p:nvPicPr>
            <p:cNvPr id="6" name="Imagen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48" y="1475821"/>
              <a:ext cx="8155986" cy="4933950"/>
            </a:xfrm>
            <a:prstGeom prst="rect">
              <a:avLst/>
            </a:prstGeom>
          </p:spPr>
        </p:pic>
        <p:sp>
          <p:nvSpPr>
            <p:cNvPr id="7" name="10 Rectángulo"/>
            <p:cNvSpPr/>
            <p:nvPr/>
          </p:nvSpPr>
          <p:spPr>
            <a:xfrm>
              <a:off x="1022848" y="3910156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8" name="10 Rectángulo"/>
            <p:cNvSpPr/>
            <p:nvPr/>
          </p:nvSpPr>
          <p:spPr>
            <a:xfrm>
              <a:off x="1022847" y="3705504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062452" y="2116839"/>
              <a:ext cx="896977" cy="28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1187743" y="1535533"/>
              <a:ext cx="663938" cy="7150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 10"/>
          <p:cNvSpPr/>
          <p:nvPr/>
        </p:nvSpPr>
        <p:spPr>
          <a:xfrm>
            <a:off x="5785510" y="2637385"/>
            <a:ext cx="300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Proceso Certificados dar clic en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de certificados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86" y="2753570"/>
            <a:ext cx="2747399" cy="2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279281" y="925337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540" y="2050838"/>
            <a:ext cx="7654826" cy="404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8" y="3066657"/>
            <a:ext cx="1687045" cy="1687045"/>
          </a:xfrm>
          <a:prstGeom prst="rect">
            <a:avLst/>
          </a:prstGeom>
        </p:spPr>
      </p:pic>
      <p:sp>
        <p:nvSpPr>
          <p:cNvPr id="15" name="9 Rectángulo"/>
          <p:cNvSpPr/>
          <p:nvPr/>
        </p:nvSpPr>
        <p:spPr>
          <a:xfrm>
            <a:off x="9512443" y="3148694"/>
            <a:ext cx="19823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 clic sobre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Solicite su Certificado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4644887" y="3148694"/>
            <a:ext cx="1995285" cy="30480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2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" y="3217984"/>
            <a:ext cx="2486469" cy="20959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279281" y="925337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11791" y="2085867"/>
            <a:ext cx="7482059" cy="356022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611791" y="5868850"/>
            <a:ext cx="7305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Rellenar los campos de </a:t>
            </a:r>
            <a:r>
              <a:rPr lang="es-E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Académico, Pensum, Certificado a Solicitar.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4344697" y="3460308"/>
            <a:ext cx="3730884" cy="44759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4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279281" y="925337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995420" y="2041567"/>
            <a:ext cx="7969932" cy="3877553"/>
          </a:xfrm>
          <a:prstGeom prst="rect">
            <a:avLst/>
          </a:prstGeom>
        </p:spPr>
      </p:pic>
      <p:sp>
        <p:nvSpPr>
          <p:cNvPr id="12" name="9 Rectángulo"/>
          <p:cNvSpPr/>
          <p:nvPr/>
        </p:nvSpPr>
        <p:spPr>
          <a:xfrm>
            <a:off x="123092" y="2680323"/>
            <a:ext cx="18723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Programa Académico:  </a:t>
            </a:r>
            <a:r>
              <a:rPr lang="es-CO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programa académico en el que se encuentra vinculado.</a:t>
            </a: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3774496" y="3584742"/>
            <a:ext cx="4025283" cy="16373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10 Rectángulo"/>
          <p:cNvSpPr/>
          <p:nvPr/>
        </p:nvSpPr>
        <p:spPr>
          <a:xfrm>
            <a:off x="3749781" y="4155857"/>
            <a:ext cx="4025283" cy="10005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2447" y="3137731"/>
            <a:ext cx="2091383" cy="21363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95420" y="6034944"/>
            <a:ext cx="7969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Pensum: </a:t>
            </a:r>
            <a:r>
              <a:rPr lang="es-E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pensum del programa académico.</a:t>
            </a:r>
          </a:p>
        </p:txBody>
      </p:sp>
    </p:spTree>
    <p:extLst>
      <p:ext uri="{BB962C8B-B14F-4D97-AF65-F5344CB8AC3E}">
        <p14:creationId xmlns:p14="http://schemas.microsoft.com/office/powerpoint/2010/main" val="243292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1279281" y="925337"/>
            <a:ext cx="95443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54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54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54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5680" y="2877671"/>
            <a:ext cx="2073797" cy="2537010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48992" y="2076687"/>
            <a:ext cx="8297604" cy="3928063"/>
          </a:xfrm>
          <a:prstGeom prst="rect">
            <a:avLst/>
          </a:prstGeom>
        </p:spPr>
      </p:pic>
      <p:sp>
        <p:nvSpPr>
          <p:cNvPr id="16" name="9 Rectángulo"/>
          <p:cNvSpPr/>
          <p:nvPr/>
        </p:nvSpPr>
        <p:spPr>
          <a:xfrm>
            <a:off x="1748992" y="6004750"/>
            <a:ext cx="82976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a Solicitar: 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Estudio, Cursó y Aprobó, Notas, Terminación de Materias.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3498691" y="4234521"/>
            <a:ext cx="4200122" cy="5345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82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454</Words>
  <Application>Microsoft Office PowerPoint</Application>
  <PresentationFormat>Panorámica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Comic Sans MS</vt:lpstr>
      <vt:lpstr>Palatino</vt:lpstr>
      <vt:lpstr>Wingdings</vt:lpstr>
      <vt:lpstr>Tema de Office</vt:lpstr>
      <vt:lpstr>Presentación de PowerPoint</vt:lpstr>
      <vt:lpstr>OFICINA DE REGISTRO Y CONTROL ACADÉMICO </vt:lpstr>
      <vt:lpstr>Sabías que…. Ahora puede solicitar los certificados desde su SAC ??? </vt:lpstr>
      <vt:lpstr>TIPOS DE CERTIFICADO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Leidy Milena Rodriguez Pulido</cp:lastModifiedBy>
  <cp:revision>30</cp:revision>
  <dcterms:created xsi:type="dcterms:W3CDTF">2023-12-19T15:28:47Z</dcterms:created>
  <dcterms:modified xsi:type="dcterms:W3CDTF">2024-01-29T20:47:10Z</dcterms:modified>
</cp:coreProperties>
</file>